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200" y="-13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276474"/>
            <a:ext cx="18288000" cy="8010525"/>
          </a:xfrm>
          <a:custGeom>
            <a:avLst/>
            <a:gdLst/>
            <a:ahLst/>
            <a:cxnLst/>
            <a:rect l="l" t="t" r="r" b="b"/>
            <a:pathLst>
              <a:path w="18288000" h="8010525">
                <a:moveTo>
                  <a:pt x="0" y="8010524"/>
                </a:moveTo>
                <a:lnTo>
                  <a:pt x="18288001" y="8010524"/>
                </a:lnTo>
                <a:lnTo>
                  <a:pt x="18288001" y="0"/>
                </a:lnTo>
                <a:lnTo>
                  <a:pt x="0" y="0"/>
                </a:lnTo>
                <a:lnTo>
                  <a:pt x="0" y="8010524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E3652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E3652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16300" y="2838356"/>
            <a:ext cx="4312284" cy="6943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348DD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460816" y="2457966"/>
            <a:ext cx="4268469" cy="6753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348DD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E3652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762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7000"/>
                </a:lnTo>
              </a:path>
            </a:pathLst>
          </a:custGeom>
          <a:ln w="9525">
            <a:solidFill>
              <a:srgbClr val="348D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28700" y="1199028"/>
            <a:ext cx="16230600" cy="7886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276474"/>
            <a:ext cx="18288000" cy="8010525"/>
          </a:xfrm>
          <a:custGeom>
            <a:avLst/>
            <a:gdLst/>
            <a:ahLst/>
            <a:cxnLst/>
            <a:rect l="l" t="t" r="r" b="b"/>
            <a:pathLst>
              <a:path w="18288000" h="8010525">
                <a:moveTo>
                  <a:pt x="0" y="8010524"/>
                </a:moveTo>
                <a:lnTo>
                  <a:pt x="18288001" y="8010524"/>
                </a:lnTo>
                <a:lnTo>
                  <a:pt x="18288001" y="0"/>
                </a:lnTo>
                <a:lnTo>
                  <a:pt x="0" y="0"/>
                </a:lnTo>
                <a:lnTo>
                  <a:pt x="0" y="8010524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9184" y="721445"/>
            <a:ext cx="10049631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1E3652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62199"/>
            <a:ext cx="18288000" cy="7924800"/>
          </a:xfrm>
          <a:custGeom>
            <a:avLst/>
            <a:gdLst/>
            <a:ahLst/>
            <a:cxnLst/>
            <a:rect l="l" t="t" r="r" b="b"/>
            <a:pathLst>
              <a:path w="18288000" h="7924800">
                <a:moveTo>
                  <a:pt x="0" y="7924800"/>
                </a:moveTo>
                <a:lnTo>
                  <a:pt x="18288000" y="7924800"/>
                </a:lnTo>
                <a:lnTo>
                  <a:pt x="18288000" y="0"/>
                </a:lnTo>
                <a:lnTo>
                  <a:pt x="0" y="0"/>
                </a:lnTo>
                <a:lnTo>
                  <a:pt x="0" y="7924800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2362200"/>
          </a:xfrm>
          <a:custGeom>
            <a:avLst/>
            <a:gdLst/>
            <a:ahLst/>
            <a:cxnLst/>
            <a:rect l="l" t="t" r="r" b="b"/>
            <a:pathLst>
              <a:path w="18288000" h="2362200">
                <a:moveTo>
                  <a:pt x="0" y="0"/>
                </a:moveTo>
                <a:lnTo>
                  <a:pt x="18288001" y="0"/>
                </a:lnTo>
                <a:lnTo>
                  <a:pt x="18288001" y="2362199"/>
                </a:lnTo>
                <a:lnTo>
                  <a:pt x="0" y="2362199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26759" y="798369"/>
            <a:ext cx="983488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4649470" algn="l"/>
              </a:tabLst>
            </a:pPr>
            <a:r>
              <a:rPr spc="550" dirty="0"/>
              <a:t>DATOS	</a:t>
            </a:r>
            <a:r>
              <a:rPr spc="95" dirty="0"/>
              <a:t>DE	</a:t>
            </a:r>
            <a:r>
              <a:rPr spc="680" dirty="0"/>
              <a:t>ASISTENCIA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14525" y="5760022"/>
            <a:ext cx="3481070" cy="111658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47140" marR="5080" indent="-1235075">
              <a:lnSpc>
                <a:spcPct val="133700"/>
              </a:lnSpc>
              <a:spcBef>
                <a:spcPts val="90"/>
              </a:spcBef>
            </a:pPr>
            <a:r>
              <a:rPr sz="2800" spc="40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35" dirty="0" smtClean="0">
                <a:solidFill>
                  <a:srgbClr val="FFFFFF"/>
                </a:solidFill>
                <a:latin typeface="Arial"/>
                <a:cs typeface="Arial"/>
              </a:rPr>
              <a:t>ASISTENTES</a:t>
            </a:r>
            <a:endParaRPr lang="ca-ES" sz="2800" spc="-3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47140" marR="5080" indent="-1235075">
              <a:lnSpc>
                <a:spcPct val="133700"/>
              </a:lnSpc>
              <a:spcBef>
                <a:spcPts val="90"/>
              </a:spcBef>
            </a:pPr>
            <a:r>
              <a:rPr lang="ca-ES" sz="2800" b="1" spc="-35" dirty="0" smtClean="0">
                <a:solidFill>
                  <a:srgbClr val="FFFFFF"/>
                </a:solidFill>
                <a:latin typeface="Arial"/>
                <a:cs typeface="Arial"/>
              </a:rPr>
              <a:t>	3.009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44156" y="3620326"/>
            <a:ext cx="6531270" cy="5586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6759" y="721445"/>
            <a:ext cx="983488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4649470" algn="l"/>
              </a:tabLst>
            </a:pPr>
            <a:r>
              <a:rPr spc="550" dirty="0"/>
              <a:t>DATOS	</a:t>
            </a:r>
            <a:r>
              <a:rPr spc="95" dirty="0"/>
              <a:t>DE	</a:t>
            </a:r>
            <a:r>
              <a:rPr spc="680" dirty="0"/>
              <a:t>ASISTENCIA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17496" y="5136851"/>
            <a:ext cx="2981960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60780" marR="5080" indent="-1148715">
              <a:lnSpc>
                <a:spcPct val="130600"/>
              </a:lnSpc>
              <a:spcBef>
                <a:spcPts val="125"/>
              </a:spcBef>
            </a:pPr>
            <a:r>
              <a:rPr sz="3000" spc="-130" dirty="0">
                <a:solidFill>
                  <a:srgbClr val="FFFFFF"/>
                </a:solidFill>
                <a:latin typeface="Arial"/>
                <a:cs typeface="Arial"/>
              </a:rPr>
              <a:t>Personas </a:t>
            </a:r>
            <a:r>
              <a:rPr sz="3000" spc="-30" dirty="0">
                <a:solidFill>
                  <a:srgbClr val="FFFFFF"/>
                </a:solidFill>
                <a:latin typeface="Arial"/>
                <a:cs typeface="Arial"/>
              </a:rPr>
              <a:t>inscritas  </a:t>
            </a:r>
            <a:r>
              <a:rPr sz="2800" b="1" spc="-195" dirty="0">
                <a:solidFill>
                  <a:srgbClr val="FFFFFF"/>
                </a:solidFill>
                <a:latin typeface="Arial"/>
                <a:cs typeface="Arial"/>
              </a:rPr>
              <a:t>1.715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18234" y="5300159"/>
            <a:ext cx="1544955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60070" marR="5080" indent="-548005">
              <a:lnSpc>
                <a:spcPct val="130600"/>
              </a:lnSpc>
              <a:spcBef>
                <a:spcPts val="125"/>
              </a:spcBef>
            </a:pPr>
            <a:r>
              <a:rPr sz="3000" spc="-38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00" spc="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1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210" dirty="0">
                <a:solidFill>
                  <a:srgbClr val="FFFFFF"/>
                </a:solidFill>
                <a:latin typeface="Arial"/>
                <a:cs typeface="Arial"/>
              </a:rPr>
              <a:t>s  </a:t>
            </a:r>
            <a:r>
              <a:rPr sz="2800" b="1" spc="-170" dirty="0">
                <a:solidFill>
                  <a:srgbClr val="FFFFFF"/>
                </a:solidFill>
                <a:latin typeface="Arial"/>
                <a:cs typeface="Arial"/>
              </a:rPr>
              <a:t>281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45188" y="5254373"/>
            <a:ext cx="4945380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10435" marR="5080" indent="-2198370">
              <a:lnSpc>
                <a:spcPct val="130600"/>
              </a:lnSpc>
              <a:spcBef>
                <a:spcPts val="125"/>
              </a:spcBef>
            </a:pPr>
            <a:r>
              <a:rPr sz="3000" spc="-25" dirty="0">
                <a:solidFill>
                  <a:srgbClr val="FFFFFF"/>
                </a:solidFill>
                <a:latin typeface="Arial"/>
                <a:cs typeface="Arial"/>
              </a:rPr>
              <a:t>Moderadores </a:t>
            </a:r>
            <a:r>
              <a:rPr sz="3000" spc="-6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3000" spc="-40" dirty="0">
                <a:solidFill>
                  <a:srgbClr val="FFFFFF"/>
                </a:solidFill>
                <a:latin typeface="Arial"/>
                <a:cs typeface="Arial"/>
              </a:rPr>
              <a:t>congresistas  </a:t>
            </a:r>
            <a:r>
              <a:rPr sz="2800" b="1" spc="-185" dirty="0">
                <a:solidFill>
                  <a:srgbClr val="FFFFFF"/>
                </a:solidFill>
                <a:latin typeface="Arial"/>
                <a:cs typeface="Arial"/>
              </a:rPr>
              <a:t>132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81414" y="3147283"/>
            <a:ext cx="1768475" cy="129539"/>
          </a:xfrm>
          <a:custGeom>
            <a:avLst/>
            <a:gdLst/>
            <a:ahLst/>
            <a:cxnLst/>
            <a:rect l="l" t="t" r="r" b="b"/>
            <a:pathLst>
              <a:path w="1768475" h="129539">
                <a:moveTo>
                  <a:pt x="1768164" y="129072"/>
                </a:moveTo>
                <a:lnTo>
                  <a:pt x="0" y="129072"/>
                </a:lnTo>
                <a:lnTo>
                  <a:pt x="0" y="49629"/>
                </a:lnTo>
                <a:lnTo>
                  <a:pt x="3892" y="30312"/>
                </a:lnTo>
                <a:lnTo>
                  <a:pt x="14508" y="14537"/>
                </a:lnTo>
                <a:lnTo>
                  <a:pt x="30255" y="3900"/>
                </a:lnTo>
                <a:lnTo>
                  <a:pt x="49541" y="0"/>
                </a:lnTo>
                <a:lnTo>
                  <a:pt x="1718576" y="0"/>
                </a:lnTo>
                <a:lnTo>
                  <a:pt x="1737883" y="3900"/>
                </a:lnTo>
                <a:lnTo>
                  <a:pt x="1753645" y="14537"/>
                </a:lnTo>
                <a:lnTo>
                  <a:pt x="1764269" y="30312"/>
                </a:lnTo>
                <a:lnTo>
                  <a:pt x="1768164" y="49629"/>
                </a:lnTo>
                <a:lnTo>
                  <a:pt x="1768164" y="129072"/>
                </a:lnTo>
                <a:close/>
              </a:path>
            </a:pathLst>
          </a:custGeom>
          <a:solidFill>
            <a:srgbClr val="7D79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89215" y="3152858"/>
            <a:ext cx="1752600" cy="118110"/>
          </a:xfrm>
          <a:custGeom>
            <a:avLst/>
            <a:gdLst/>
            <a:ahLst/>
            <a:cxnLst/>
            <a:rect l="l" t="t" r="r" b="b"/>
            <a:pathLst>
              <a:path w="1752600" h="118110">
                <a:moveTo>
                  <a:pt x="1752516" y="117889"/>
                </a:moveTo>
                <a:lnTo>
                  <a:pt x="0" y="117889"/>
                </a:lnTo>
                <a:lnTo>
                  <a:pt x="0" y="49101"/>
                </a:lnTo>
                <a:lnTo>
                  <a:pt x="3863" y="30001"/>
                </a:lnTo>
                <a:lnTo>
                  <a:pt x="14394" y="14392"/>
                </a:lnTo>
                <a:lnTo>
                  <a:pt x="30007" y="3862"/>
                </a:lnTo>
                <a:lnTo>
                  <a:pt x="49115" y="0"/>
                </a:lnTo>
                <a:lnTo>
                  <a:pt x="1703469" y="0"/>
                </a:lnTo>
                <a:lnTo>
                  <a:pt x="1722577" y="3862"/>
                </a:lnTo>
                <a:lnTo>
                  <a:pt x="1738166" y="14392"/>
                </a:lnTo>
                <a:lnTo>
                  <a:pt x="1748668" y="30001"/>
                </a:lnTo>
                <a:lnTo>
                  <a:pt x="1752516" y="49101"/>
                </a:lnTo>
                <a:lnTo>
                  <a:pt x="1752516" y="117889"/>
                </a:lnTo>
                <a:close/>
              </a:path>
            </a:pathLst>
          </a:custGeom>
          <a:solidFill>
            <a:srgbClr val="BCB8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81414" y="3620161"/>
            <a:ext cx="1768475" cy="786130"/>
          </a:xfrm>
          <a:custGeom>
            <a:avLst/>
            <a:gdLst/>
            <a:ahLst/>
            <a:cxnLst/>
            <a:rect l="l" t="t" r="r" b="b"/>
            <a:pathLst>
              <a:path w="1768475" h="786129">
                <a:moveTo>
                  <a:pt x="1718657" y="785909"/>
                </a:moveTo>
                <a:lnTo>
                  <a:pt x="49554" y="785909"/>
                </a:lnTo>
                <a:lnTo>
                  <a:pt x="30261" y="782014"/>
                </a:lnTo>
                <a:lnTo>
                  <a:pt x="14510" y="771389"/>
                </a:lnTo>
                <a:lnTo>
                  <a:pt x="3892" y="755628"/>
                </a:lnTo>
                <a:lnTo>
                  <a:pt x="0" y="736320"/>
                </a:lnTo>
                <a:lnTo>
                  <a:pt x="0" y="0"/>
                </a:lnTo>
                <a:lnTo>
                  <a:pt x="1768178" y="0"/>
                </a:lnTo>
                <a:lnTo>
                  <a:pt x="1768178" y="736320"/>
                </a:lnTo>
                <a:lnTo>
                  <a:pt x="1764284" y="755628"/>
                </a:lnTo>
                <a:lnTo>
                  <a:pt x="1753667" y="771389"/>
                </a:lnTo>
                <a:lnTo>
                  <a:pt x="1737925" y="782014"/>
                </a:lnTo>
                <a:lnTo>
                  <a:pt x="1718657" y="785909"/>
                </a:lnTo>
                <a:close/>
              </a:path>
            </a:pathLst>
          </a:custGeom>
          <a:solidFill>
            <a:srgbClr val="7D79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9214" y="3625709"/>
            <a:ext cx="1752600" cy="775335"/>
          </a:xfrm>
          <a:custGeom>
            <a:avLst/>
            <a:gdLst/>
            <a:ahLst/>
            <a:cxnLst/>
            <a:rect l="l" t="t" r="r" b="b"/>
            <a:pathLst>
              <a:path w="1752600" h="775335">
                <a:moveTo>
                  <a:pt x="1703428" y="774814"/>
                </a:moveTo>
                <a:lnTo>
                  <a:pt x="49074" y="774814"/>
                </a:lnTo>
                <a:lnTo>
                  <a:pt x="29967" y="770955"/>
                </a:lnTo>
                <a:lnTo>
                  <a:pt x="14369" y="760430"/>
                </a:lnTo>
                <a:lnTo>
                  <a:pt x="3854" y="744818"/>
                </a:lnTo>
                <a:lnTo>
                  <a:pt x="0" y="725699"/>
                </a:lnTo>
                <a:lnTo>
                  <a:pt x="0" y="0"/>
                </a:lnTo>
                <a:lnTo>
                  <a:pt x="1752544" y="0"/>
                </a:lnTo>
                <a:lnTo>
                  <a:pt x="1752544" y="725699"/>
                </a:lnTo>
                <a:lnTo>
                  <a:pt x="1748684" y="744818"/>
                </a:lnTo>
                <a:lnTo>
                  <a:pt x="1738159" y="760430"/>
                </a:lnTo>
                <a:lnTo>
                  <a:pt x="1722548" y="770955"/>
                </a:lnTo>
                <a:lnTo>
                  <a:pt x="1703428" y="774814"/>
                </a:lnTo>
                <a:close/>
              </a:path>
            </a:pathLst>
          </a:custGeom>
          <a:solidFill>
            <a:srgbClr val="BCB8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81414" y="3194612"/>
            <a:ext cx="1768475" cy="431800"/>
          </a:xfrm>
          <a:custGeom>
            <a:avLst/>
            <a:gdLst/>
            <a:ahLst/>
            <a:cxnLst/>
            <a:rect l="l" t="t" r="r" b="b"/>
            <a:pathLst>
              <a:path w="1768475" h="431800">
                <a:moveTo>
                  <a:pt x="1768164" y="431232"/>
                </a:moveTo>
                <a:lnTo>
                  <a:pt x="0" y="431232"/>
                </a:lnTo>
                <a:lnTo>
                  <a:pt x="0" y="49602"/>
                </a:lnTo>
                <a:lnTo>
                  <a:pt x="3892" y="30281"/>
                </a:lnTo>
                <a:lnTo>
                  <a:pt x="14508" y="14516"/>
                </a:lnTo>
                <a:lnTo>
                  <a:pt x="30255" y="3893"/>
                </a:lnTo>
                <a:lnTo>
                  <a:pt x="49541" y="0"/>
                </a:lnTo>
                <a:lnTo>
                  <a:pt x="1718576" y="0"/>
                </a:lnTo>
                <a:lnTo>
                  <a:pt x="1737883" y="3893"/>
                </a:lnTo>
                <a:lnTo>
                  <a:pt x="1753645" y="14516"/>
                </a:lnTo>
                <a:lnTo>
                  <a:pt x="1764269" y="30281"/>
                </a:lnTo>
                <a:lnTo>
                  <a:pt x="1768164" y="49602"/>
                </a:lnTo>
                <a:lnTo>
                  <a:pt x="1768164" y="431232"/>
                </a:lnTo>
                <a:close/>
              </a:path>
            </a:pathLst>
          </a:custGeom>
          <a:solidFill>
            <a:srgbClr val="524E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89215" y="3200166"/>
            <a:ext cx="1752600" cy="420370"/>
          </a:xfrm>
          <a:custGeom>
            <a:avLst/>
            <a:gdLst/>
            <a:ahLst/>
            <a:cxnLst/>
            <a:rect l="l" t="t" r="r" b="b"/>
            <a:pathLst>
              <a:path w="1752600" h="420370">
                <a:moveTo>
                  <a:pt x="1752516" y="420062"/>
                </a:moveTo>
                <a:lnTo>
                  <a:pt x="0" y="420062"/>
                </a:lnTo>
                <a:lnTo>
                  <a:pt x="0" y="49121"/>
                </a:lnTo>
                <a:lnTo>
                  <a:pt x="3863" y="30007"/>
                </a:lnTo>
                <a:lnTo>
                  <a:pt x="14394" y="14392"/>
                </a:lnTo>
                <a:lnTo>
                  <a:pt x="30007" y="3862"/>
                </a:lnTo>
                <a:lnTo>
                  <a:pt x="49115" y="0"/>
                </a:lnTo>
                <a:lnTo>
                  <a:pt x="1703469" y="0"/>
                </a:lnTo>
                <a:lnTo>
                  <a:pt x="1722577" y="3862"/>
                </a:lnTo>
                <a:lnTo>
                  <a:pt x="1738166" y="14392"/>
                </a:lnTo>
                <a:lnTo>
                  <a:pt x="1748668" y="30007"/>
                </a:lnTo>
                <a:lnTo>
                  <a:pt x="1752516" y="49121"/>
                </a:lnTo>
                <a:lnTo>
                  <a:pt x="1752516" y="420062"/>
                </a:lnTo>
                <a:close/>
              </a:path>
            </a:pathLst>
          </a:custGeom>
          <a:solidFill>
            <a:srgbClr val="7D79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08056" y="3221937"/>
            <a:ext cx="1715135" cy="392430"/>
          </a:xfrm>
          <a:custGeom>
            <a:avLst/>
            <a:gdLst/>
            <a:ahLst/>
            <a:cxnLst/>
            <a:rect l="l" t="t" r="r" b="b"/>
            <a:pathLst>
              <a:path w="1715135" h="392429">
                <a:moveTo>
                  <a:pt x="1714868" y="392068"/>
                </a:moveTo>
                <a:lnTo>
                  <a:pt x="0" y="392068"/>
                </a:lnTo>
                <a:lnTo>
                  <a:pt x="0" y="43709"/>
                </a:lnTo>
                <a:lnTo>
                  <a:pt x="3772" y="26702"/>
                </a:lnTo>
                <a:lnTo>
                  <a:pt x="14065" y="12808"/>
                </a:lnTo>
                <a:lnTo>
                  <a:pt x="29342" y="3437"/>
                </a:lnTo>
                <a:lnTo>
                  <a:pt x="48066" y="0"/>
                </a:lnTo>
                <a:lnTo>
                  <a:pt x="1666836" y="0"/>
                </a:lnTo>
                <a:lnTo>
                  <a:pt x="1685529" y="3437"/>
                </a:lnTo>
                <a:lnTo>
                  <a:pt x="1700797" y="12808"/>
                </a:lnTo>
                <a:lnTo>
                  <a:pt x="1711093" y="26702"/>
                </a:lnTo>
                <a:lnTo>
                  <a:pt x="1714868" y="43709"/>
                </a:lnTo>
                <a:lnTo>
                  <a:pt x="1714868" y="392068"/>
                </a:lnTo>
                <a:close/>
              </a:path>
            </a:pathLst>
          </a:custGeom>
          <a:solidFill>
            <a:srgbClr val="3433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2204" y="3264273"/>
            <a:ext cx="1607185" cy="12700"/>
          </a:xfrm>
          <a:custGeom>
            <a:avLst/>
            <a:gdLst/>
            <a:ahLst/>
            <a:cxnLst/>
            <a:rect l="l" t="t" r="r" b="b"/>
            <a:pathLst>
              <a:path w="1607185" h="12700">
                <a:moveTo>
                  <a:pt x="0" y="12082"/>
                </a:moveTo>
                <a:lnTo>
                  <a:pt x="1606592" y="12082"/>
                </a:lnTo>
                <a:lnTo>
                  <a:pt x="1606592" y="0"/>
                </a:lnTo>
                <a:lnTo>
                  <a:pt x="0" y="0"/>
                </a:lnTo>
                <a:lnTo>
                  <a:pt x="0" y="12082"/>
                </a:lnTo>
                <a:close/>
              </a:path>
            </a:pathLst>
          </a:custGeom>
          <a:solidFill>
            <a:srgbClr val="246C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62204" y="3586403"/>
            <a:ext cx="1607185" cy="12700"/>
          </a:xfrm>
          <a:custGeom>
            <a:avLst/>
            <a:gdLst/>
            <a:ahLst/>
            <a:cxnLst/>
            <a:rect l="l" t="t" r="r" b="b"/>
            <a:pathLst>
              <a:path w="1607185" h="12700">
                <a:moveTo>
                  <a:pt x="0" y="12109"/>
                </a:moveTo>
                <a:lnTo>
                  <a:pt x="1606592" y="12109"/>
                </a:lnTo>
                <a:lnTo>
                  <a:pt x="1606592" y="0"/>
                </a:lnTo>
                <a:lnTo>
                  <a:pt x="0" y="0"/>
                </a:lnTo>
                <a:lnTo>
                  <a:pt x="0" y="12109"/>
                </a:lnTo>
                <a:close/>
              </a:path>
            </a:pathLst>
          </a:custGeom>
          <a:solidFill>
            <a:srgbClr val="246C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72507" y="3276356"/>
            <a:ext cx="1586230" cy="310515"/>
          </a:xfrm>
          <a:custGeom>
            <a:avLst/>
            <a:gdLst/>
            <a:ahLst/>
            <a:cxnLst/>
            <a:rect l="l" t="t" r="r" b="b"/>
            <a:pathLst>
              <a:path w="1586229" h="310514">
                <a:moveTo>
                  <a:pt x="0" y="310047"/>
                </a:moveTo>
                <a:lnTo>
                  <a:pt x="1585958" y="310047"/>
                </a:lnTo>
                <a:lnTo>
                  <a:pt x="1585958" y="0"/>
                </a:lnTo>
                <a:lnTo>
                  <a:pt x="0" y="0"/>
                </a:lnTo>
                <a:lnTo>
                  <a:pt x="0" y="310047"/>
                </a:lnTo>
                <a:close/>
              </a:path>
            </a:pathLst>
          </a:custGeom>
          <a:solidFill>
            <a:srgbClr val="3AAD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9766" y="4123761"/>
            <a:ext cx="431800" cy="232410"/>
          </a:xfrm>
          <a:custGeom>
            <a:avLst/>
            <a:gdLst/>
            <a:ahLst/>
            <a:cxnLst/>
            <a:rect l="l" t="t" r="r" b="b"/>
            <a:pathLst>
              <a:path w="431800" h="232410">
                <a:moveTo>
                  <a:pt x="0" y="232315"/>
                </a:moveTo>
                <a:lnTo>
                  <a:pt x="431414" y="232315"/>
                </a:lnTo>
                <a:lnTo>
                  <a:pt x="431414" y="0"/>
                </a:lnTo>
                <a:lnTo>
                  <a:pt x="0" y="0"/>
                </a:lnTo>
                <a:lnTo>
                  <a:pt x="0" y="232315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60725" y="4130323"/>
            <a:ext cx="409575" cy="219710"/>
          </a:xfrm>
          <a:custGeom>
            <a:avLst/>
            <a:gdLst/>
            <a:ahLst/>
            <a:cxnLst/>
            <a:rect l="l" t="t" r="r" b="b"/>
            <a:pathLst>
              <a:path w="409575" h="219710">
                <a:moveTo>
                  <a:pt x="406789" y="219191"/>
                </a:moveTo>
                <a:lnTo>
                  <a:pt x="2773" y="219191"/>
                </a:lnTo>
                <a:lnTo>
                  <a:pt x="0" y="216417"/>
                </a:lnTo>
                <a:lnTo>
                  <a:pt x="0" y="2773"/>
                </a:lnTo>
                <a:lnTo>
                  <a:pt x="2773" y="0"/>
                </a:lnTo>
                <a:lnTo>
                  <a:pt x="406789" y="0"/>
                </a:lnTo>
                <a:lnTo>
                  <a:pt x="409563" y="2773"/>
                </a:lnTo>
                <a:lnTo>
                  <a:pt x="409563" y="216417"/>
                </a:lnTo>
                <a:lnTo>
                  <a:pt x="406789" y="21919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71685" y="4136480"/>
            <a:ext cx="387985" cy="207010"/>
          </a:xfrm>
          <a:custGeom>
            <a:avLst/>
            <a:gdLst/>
            <a:ahLst/>
            <a:cxnLst/>
            <a:rect l="l" t="t" r="r" b="b"/>
            <a:pathLst>
              <a:path w="387985" h="207010">
                <a:moveTo>
                  <a:pt x="385073" y="206811"/>
                </a:moveTo>
                <a:lnTo>
                  <a:pt x="2570" y="206811"/>
                </a:lnTo>
                <a:lnTo>
                  <a:pt x="0" y="204308"/>
                </a:lnTo>
                <a:lnTo>
                  <a:pt x="0" y="2570"/>
                </a:lnTo>
                <a:lnTo>
                  <a:pt x="2570" y="0"/>
                </a:lnTo>
                <a:lnTo>
                  <a:pt x="385073" y="0"/>
                </a:lnTo>
                <a:lnTo>
                  <a:pt x="387576" y="2570"/>
                </a:lnTo>
                <a:lnTo>
                  <a:pt x="387576" y="204308"/>
                </a:lnTo>
                <a:lnTo>
                  <a:pt x="385073" y="206811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79735" y="4141080"/>
            <a:ext cx="372110" cy="198120"/>
          </a:xfrm>
          <a:custGeom>
            <a:avLst/>
            <a:gdLst/>
            <a:ahLst/>
            <a:cxnLst/>
            <a:rect l="l" t="t" r="r" b="b"/>
            <a:pathLst>
              <a:path w="372110" h="198120">
                <a:moveTo>
                  <a:pt x="369175" y="197610"/>
                </a:moveTo>
                <a:lnTo>
                  <a:pt x="2367" y="197610"/>
                </a:lnTo>
                <a:lnTo>
                  <a:pt x="0" y="195242"/>
                </a:lnTo>
                <a:lnTo>
                  <a:pt x="0" y="2367"/>
                </a:lnTo>
                <a:lnTo>
                  <a:pt x="2367" y="0"/>
                </a:lnTo>
                <a:lnTo>
                  <a:pt x="369175" y="0"/>
                </a:lnTo>
                <a:lnTo>
                  <a:pt x="371543" y="2367"/>
                </a:lnTo>
                <a:lnTo>
                  <a:pt x="371543" y="195242"/>
                </a:lnTo>
                <a:lnTo>
                  <a:pt x="369175" y="19761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67542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17" y="86052"/>
                </a:lnTo>
                <a:lnTo>
                  <a:pt x="120717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68969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62" y="82941"/>
                </a:lnTo>
                <a:lnTo>
                  <a:pt x="11786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71080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34" y="79964"/>
                </a:lnTo>
                <a:lnTo>
                  <a:pt x="11363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73542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8178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89606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2" y="82941"/>
                </a:lnTo>
                <a:lnTo>
                  <a:pt x="11784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91689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61" y="79964"/>
                </a:lnTo>
                <a:lnTo>
                  <a:pt x="113661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94179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36" y="76446"/>
                </a:lnTo>
                <a:lnTo>
                  <a:pt x="10873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408801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10222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12319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14822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29424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530844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32942" y="3665488"/>
            <a:ext cx="114300" cy="80010"/>
          </a:xfrm>
          <a:custGeom>
            <a:avLst/>
            <a:gdLst/>
            <a:ahLst/>
            <a:cxnLst/>
            <a:rect l="l" t="t" r="r" b="b"/>
            <a:pathLst>
              <a:path w="114300" h="80010">
                <a:moveTo>
                  <a:pt x="0" y="79964"/>
                </a:moveTo>
                <a:lnTo>
                  <a:pt x="113722" y="79964"/>
                </a:lnTo>
                <a:lnTo>
                  <a:pt x="113722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535445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0115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651535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653633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56136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0738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72158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74256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76759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91360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92781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94878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897381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12051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013472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15569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018004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32607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34095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36192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38628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53297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254718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256815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59318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99628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01048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03145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05649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20251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690" y="86052"/>
                </a:lnTo>
                <a:lnTo>
                  <a:pt x="120690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21672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23768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26272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40874" y="3662444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052"/>
                </a:moveTo>
                <a:lnTo>
                  <a:pt x="120758" y="86052"/>
                </a:lnTo>
                <a:lnTo>
                  <a:pt x="120758" y="0"/>
                </a:lnTo>
                <a:lnTo>
                  <a:pt x="0" y="0"/>
                </a:lnTo>
                <a:lnTo>
                  <a:pt x="0" y="86052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42294" y="3664000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44392" y="3665488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46895" y="3667247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167542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17" y="86120"/>
                </a:lnTo>
                <a:lnTo>
                  <a:pt x="120717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68969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62" y="82941"/>
                </a:lnTo>
                <a:lnTo>
                  <a:pt x="11786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171080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34" y="79964"/>
                </a:lnTo>
                <a:lnTo>
                  <a:pt x="11363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73542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288178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89606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2" y="82941"/>
                </a:lnTo>
                <a:lnTo>
                  <a:pt x="11784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91689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61" y="79964"/>
                </a:lnTo>
                <a:lnTo>
                  <a:pt x="113661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94179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36" y="76446"/>
                </a:lnTo>
                <a:lnTo>
                  <a:pt x="10873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408801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10222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412319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414822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529424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530844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532942" y="3751474"/>
            <a:ext cx="114300" cy="80010"/>
          </a:xfrm>
          <a:custGeom>
            <a:avLst/>
            <a:gdLst/>
            <a:ahLst/>
            <a:cxnLst/>
            <a:rect l="l" t="t" r="r" b="b"/>
            <a:pathLst>
              <a:path w="114300" h="80010">
                <a:moveTo>
                  <a:pt x="0" y="79964"/>
                </a:moveTo>
                <a:lnTo>
                  <a:pt x="113722" y="79964"/>
                </a:lnTo>
                <a:lnTo>
                  <a:pt x="113722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35445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650115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51535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53633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56136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770738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772158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74256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76759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91360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2781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94878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897381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012051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013472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015569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018004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32607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134095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136192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38628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53297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54718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56815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259318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399628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01048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03145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05649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520251" y="3748429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521672" y="3749985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523768" y="375147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26272" y="3753232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760211" y="3748429"/>
            <a:ext cx="1905" cy="172720"/>
          </a:xfrm>
          <a:custGeom>
            <a:avLst/>
            <a:gdLst/>
            <a:ahLst/>
            <a:cxnLst/>
            <a:rect l="l" t="t" r="r" b="b"/>
            <a:pathLst>
              <a:path w="1904" h="172720">
                <a:moveTo>
                  <a:pt x="0" y="172308"/>
                </a:moveTo>
                <a:lnTo>
                  <a:pt x="1420" y="172308"/>
                </a:lnTo>
                <a:lnTo>
                  <a:pt x="1420" y="0"/>
                </a:lnTo>
                <a:lnTo>
                  <a:pt x="0" y="0"/>
                </a:lnTo>
                <a:lnTo>
                  <a:pt x="0" y="172308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40874" y="3748429"/>
            <a:ext cx="1905" cy="172720"/>
          </a:xfrm>
          <a:custGeom>
            <a:avLst/>
            <a:gdLst/>
            <a:ahLst/>
            <a:cxnLst/>
            <a:rect l="l" t="t" r="r" b="b"/>
            <a:pathLst>
              <a:path w="1904" h="172720">
                <a:moveTo>
                  <a:pt x="0" y="172308"/>
                </a:moveTo>
                <a:lnTo>
                  <a:pt x="1420" y="172308"/>
                </a:lnTo>
                <a:lnTo>
                  <a:pt x="1420" y="0"/>
                </a:lnTo>
                <a:lnTo>
                  <a:pt x="0" y="0"/>
                </a:lnTo>
                <a:lnTo>
                  <a:pt x="0" y="172308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58046" y="3749985"/>
            <a:ext cx="2540" cy="169545"/>
          </a:xfrm>
          <a:custGeom>
            <a:avLst/>
            <a:gdLst/>
            <a:ahLst/>
            <a:cxnLst/>
            <a:rect l="l" t="t" r="r" b="b"/>
            <a:pathLst>
              <a:path w="2539" h="169545">
                <a:moveTo>
                  <a:pt x="0" y="169196"/>
                </a:moveTo>
                <a:lnTo>
                  <a:pt x="2164" y="169196"/>
                </a:lnTo>
                <a:lnTo>
                  <a:pt x="2164" y="0"/>
                </a:lnTo>
                <a:lnTo>
                  <a:pt x="0" y="0"/>
                </a:lnTo>
                <a:lnTo>
                  <a:pt x="0" y="169196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42294" y="3749985"/>
            <a:ext cx="2540" cy="169545"/>
          </a:xfrm>
          <a:custGeom>
            <a:avLst/>
            <a:gdLst/>
            <a:ahLst/>
            <a:cxnLst/>
            <a:rect l="l" t="t" r="r" b="b"/>
            <a:pathLst>
              <a:path w="2539" h="169545">
                <a:moveTo>
                  <a:pt x="0" y="169196"/>
                </a:moveTo>
                <a:lnTo>
                  <a:pt x="2096" y="169196"/>
                </a:lnTo>
                <a:lnTo>
                  <a:pt x="2096" y="0"/>
                </a:lnTo>
                <a:lnTo>
                  <a:pt x="0" y="0"/>
                </a:lnTo>
                <a:lnTo>
                  <a:pt x="0" y="169196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644392" y="3751474"/>
            <a:ext cx="113664" cy="166370"/>
          </a:xfrm>
          <a:custGeom>
            <a:avLst/>
            <a:gdLst/>
            <a:ahLst/>
            <a:cxnLst/>
            <a:rect l="l" t="t" r="r" b="b"/>
            <a:pathLst>
              <a:path w="113664" h="166370">
                <a:moveTo>
                  <a:pt x="110542" y="166220"/>
                </a:moveTo>
                <a:lnTo>
                  <a:pt x="3179" y="166220"/>
                </a:lnTo>
                <a:lnTo>
                  <a:pt x="0" y="163108"/>
                </a:lnTo>
                <a:lnTo>
                  <a:pt x="0" y="3111"/>
                </a:lnTo>
                <a:lnTo>
                  <a:pt x="3179" y="0"/>
                </a:lnTo>
                <a:lnTo>
                  <a:pt x="110542" y="0"/>
                </a:lnTo>
                <a:lnTo>
                  <a:pt x="113654" y="3111"/>
                </a:lnTo>
                <a:lnTo>
                  <a:pt x="113654" y="163108"/>
                </a:lnTo>
                <a:lnTo>
                  <a:pt x="110542" y="166220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46895" y="3753232"/>
            <a:ext cx="109220" cy="163195"/>
          </a:xfrm>
          <a:custGeom>
            <a:avLst/>
            <a:gdLst/>
            <a:ahLst/>
            <a:cxnLst/>
            <a:rect l="l" t="t" r="r" b="b"/>
            <a:pathLst>
              <a:path w="109220" h="163195">
                <a:moveTo>
                  <a:pt x="105671" y="162702"/>
                </a:moveTo>
                <a:lnTo>
                  <a:pt x="3044" y="162702"/>
                </a:lnTo>
                <a:lnTo>
                  <a:pt x="0" y="159725"/>
                </a:lnTo>
                <a:lnTo>
                  <a:pt x="0" y="3044"/>
                </a:lnTo>
                <a:lnTo>
                  <a:pt x="3044" y="0"/>
                </a:lnTo>
                <a:lnTo>
                  <a:pt x="105671" y="0"/>
                </a:lnTo>
                <a:lnTo>
                  <a:pt x="108716" y="3044"/>
                </a:lnTo>
                <a:lnTo>
                  <a:pt x="108716" y="159725"/>
                </a:lnTo>
                <a:lnTo>
                  <a:pt x="105671" y="16270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167542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17" y="86120"/>
                </a:lnTo>
                <a:lnTo>
                  <a:pt x="120717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168969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62" y="82941"/>
                </a:lnTo>
                <a:lnTo>
                  <a:pt x="11786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171080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34" y="79964"/>
                </a:lnTo>
                <a:lnTo>
                  <a:pt x="11363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173542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288178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89606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2" y="82941"/>
                </a:lnTo>
                <a:lnTo>
                  <a:pt x="11784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291689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61" y="79964"/>
                </a:lnTo>
                <a:lnTo>
                  <a:pt x="113661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294179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36" y="76514"/>
                </a:lnTo>
                <a:lnTo>
                  <a:pt x="10873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408801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410222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412319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414822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529424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530844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532942" y="3837594"/>
            <a:ext cx="114300" cy="80010"/>
          </a:xfrm>
          <a:custGeom>
            <a:avLst/>
            <a:gdLst/>
            <a:ahLst/>
            <a:cxnLst/>
            <a:rect l="l" t="t" r="r" b="b"/>
            <a:pathLst>
              <a:path w="114300" h="80010">
                <a:moveTo>
                  <a:pt x="0" y="79964"/>
                </a:moveTo>
                <a:lnTo>
                  <a:pt x="113722" y="79964"/>
                </a:lnTo>
                <a:lnTo>
                  <a:pt x="113722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535445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650115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651535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653633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656136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770738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772158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774256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776759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891360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92781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916" y="82941"/>
                </a:lnTo>
                <a:lnTo>
                  <a:pt x="117916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894878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897381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12051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13472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015569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018004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132607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134095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6192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138628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253297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254718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256815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259318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399628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401048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403145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405649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520251" y="383448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521672" y="383610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523768" y="383759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526272" y="38392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399628" y="392033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401048" y="392195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403145" y="392344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896"/>
                </a:moveTo>
                <a:lnTo>
                  <a:pt x="113654" y="79896"/>
                </a:lnTo>
                <a:lnTo>
                  <a:pt x="113654" y="0"/>
                </a:lnTo>
                <a:lnTo>
                  <a:pt x="0" y="0"/>
                </a:lnTo>
                <a:lnTo>
                  <a:pt x="0" y="79896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405649" y="392513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520251" y="3920332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521672" y="3921956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523768" y="3923444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896"/>
                </a:moveTo>
                <a:lnTo>
                  <a:pt x="113654" y="79896"/>
                </a:lnTo>
                <a:lnTo>
                  <a:pt x="113654" y="0"/>
                </a:lnTo>
                <a:lnTo>
                  <a:pt x="0" y="0"/>
                </a:lnTo>
                <a:lnTo>
                  <a:pt x="0" y="79896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526272" y="392513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399628" y="4006115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401048" y="4007738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403145" y="4009226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05649" y="40109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716" y="76446"/>
                </a:lnTo>
                <a:lnTo>
                  <a:pt x="108716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20251" y="4006115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521672" y="4007738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523768" y="4009226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526272" y="4010985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446"/>
                </a:moveTo>
                <a:lnTo>
                  <a:pt x="108648" y="76446"/>
                </a:lnTo>
                <a:lnTo>
                  <a:pt x="108648" y="0"/>
                </a:lnTo>
                <a:lnTo>
                  <a:pt x="0" y="0"/>
                </a:lnTo>
                <a:lnTo>
                  <a:pt x="0" y="7644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760211" y="3920535"/>
            <a:ext cx="1905" cy="172720"/>
          </a:xfrm>
          <a:custGeom>
            <a:avLst/>
            <a:gdLst/>
            <a:ahLst/>
            <a:cxnLst/>
            <a:rect l="l" t="t" r="r" b="b"/>
            <a:pathLst>
              <a:path w="1904" h="172720">
                <a:moveTo>
                  <a:pt x="0" y="172241"/>
                </a:moveTo>
                <a:lnTo>
                  <a:pt x="1420" y="172241"/>
                </a:lnTo>
                <a:lnTo>
                  <a:pt x="1420" y="0"/>
                </a:lnTo>
                <a:lnTo>
                  <a:pt x="0" y="0"/>
                </a:lnTo>
                <a:lnTo>
                  <a:pt x="0" y="172241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640874" y="3920535"/>
            <a:ext cx="1905" cy="172720"/>
          </a:xfrm>
          <a:custGeom>
            <a:avLst/>
            <a:gdLst/>
            <a:ahLst/>
            <a:cxnLst/>
            <a:rect l="l" t="t" r="r" b="b"/>
            <a:pathLst>
              <a:path w="1904" h="172720">
                <a:moveTo>
                  <a:pt x="0" y="172241"/>
                </a:moveTo>
                <a:lnTo>
                  <a:pt x="1420" y="172241"/>
                </a:lnTo>
                <a:lnTo>
                  <a:pt x="1420" y="0"/>
                </a:lnTo>
                <a:lnTo>
                  <a:pt x="0" y="0"/>
                </a:lnTo>
                <a:lnTo>
                  <a:pt x="0" y="172241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758046" y="3922091"/>
            <a:ext cx="2540" cy="169545"/>
          </a:xfrm>
          <a:custGeom>
            <a:avLst/>
            <a:gdLst/>
            <a:ahLst/>
            <a:cxnLst/>
            <a:rect l="l" t="t" r="r" b="b"/>
            <a:pathLst>
              <a:path w="2539" h="169545">
                <a:moveTo>
                  <a:pt x="0" y="169061"/>
                </a:moveTo>
                <a:lnTo>
                  <a:pt x="2164" y="169061"/>
                </a:lnTo>
                <a:lnTo>
                  <a:pt x="2164" y="0"/>
                </a:lnTo>
                <a:lnTo>
                  <a:pt x="0" y="0"/>
                </a:lnTo>
                <a:lnTo>
                  <a:pt x="0" y="16906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642294" y="3922091"/>
            <a:ext cx="2540" cy="169545"/>
          </a:xfrm>
          <a:custGeom>
            <a:avLst/>
            <a:gdLst/>
            <a:ahLst/>
            <a:cxnLst/>
            <a:rect l="l" t="t" r="r" b="b"/>
            <a:pathLst>
              <a:path w="2539" h="169545">
                <a:moveTo>
                  <a:pt x="0" y="169061"/>
                </a:moveTo>
                <a:lnTo>
                  <a:pt x="2096" y="169061"/>
                </a:lnTo>
                <a:lnTo>
                  <a:pt x="2096" y="0"/>
                </a:lnTo>
                <a:lnTo>
                  <a:pt x="0" y="0"/>
                </a:lnTo>
                <a:lnTo>
                  <a:pt x="0" y="16906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644392" y="3923579"/>
            <a:ext cx="113664" cy="166370"/>
          </a:xfrm>
          <a:custGeom>
            <a:avLst/>
            <a:gdLst/>
            <a:ahLst/>
            <a:cxnLst/>
            <a:rect l="l" t="t" r="r" b="b"/>
            <a:pathLst>
              <a:path w="113664" h="166370">
                <a:moveTo>
                  <a:pt x="110542" y="166152"/>
                </a:moveTo>
                <a:lnTo>
                  <a:pt x="3179" y="166152"/>
                </a:lnTo>
                <a:lnTo>
                  <a:pt x="0" y="162972"/>
                </a:lnTo>
                <a:lnTo>
                  <a:pt x="0" y="3179"/>
                </a:lnTo>
                <a:lnTo>
                  <a:pt x="3179" y="0"/>
                </a:lnTo>
                <a:lnTo>
                  <a:pt x="110542" y="0"/>
                </a:lnTo>
                <a:lnTo>
                  <a:pt x="113654" y="3179"/>
                </a:lnTo>
                <a:lnTo>
                  <a:pt x="113654" y="162972"/>
                </a:lnTo>
                <a:lnTo>
                  <a:pt x="110542" y="166152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646895" y="3925338"/>
            <a:ext cx="109220" cy="163195"/>
          </a:xfrm>
          <a:custGeom>
            <a:avLst/>
            <a:gdLst/>
            <a:ahLst/>
            <a:cxnLst/>
            <a:rect l="l" t="t" r="r" b="b"/>
            <a:pathLst>
              <a:path w="109220" h="163195">
                <a:moveTo>
                  <a:pt x="105671" y="162567"/>
                </a:moveTo>
                <a:lnTo>
                  <a:pt x="3044" y="162567"/>
                </a:lnTo>
                <a:lnTo>
                  <a:pt x="0" y="159590"/>
                </a:lnTo>
                <a:lnTo>
                  <a:pt x="0" y="2976"/>
                </a:lnTo>
                <a:lnTo>
                  <a:pt x="3044" y="0"/>
                </a:lnTo>
                <a:lnTo>
                  <a:pt x="105671" y="0"/>
                </a:lnTo>
                <a:lnTo>
                  <a:pt x="108716" y="2976"/>
                </a:lnTo>
                <a:lnTo>
                  <a:pt x="108716" y="159590"/>
                </a:lnTo>
                <a:lnTo>
                  <a:pt x="105671" y="16256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67542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17" y="86120"/>
                </a:lnTo>
                <a:lnTo>
                  <a:pt x="120717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168969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62" y="82873"/>
                </a:lnTo>
                <a:lnTo>
                  <a:pt x="117862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171080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34" y="79964"/>
                </a:lnTo>
                <a:lnTo>
                  <a:pt x="11363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173542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288178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289606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2" y="82873"/>
                </a:lnTo>
                <a:lnTo>
                  <a:pt x="117842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291689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61" y="79964"/>
                </a:lnTo>
                <a:lnTo>
                  <a:pt x="113661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294179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36" y="76514"/>
                </a:lnTo>
                <a:lnTo>
                  <a:pt x="10873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408801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410222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412319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414822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529424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530844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916" y="82873"/>
                </a:lnTo>
                <a:lnTo>
                  <a:pt x="117916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532942" y="3923715"/>
            <a:ext cx="114300" cy="80010"/>
          </a:xfrm>
          <a:custGeom>
            <a:avLst/>
            <a:gdLst/>
            <a:ahLst/>
            <a:cxnLst/>
            <a:rect l="l" t="t" r="r" b="b"/>
            <a:pathLst>
              <a:path w="114300" h="80010">
                <a:moveTo>
                  <a:pt x="0" y="79964"/>
                </a:moveTo>
                <a:lnTo>
                  <a:pt x="113722" y="79964"/>
                </a:lnTo>
                <a:lnTo>
                  <a:pt x="113722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535445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650115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651535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653633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656136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770738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772158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774256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776759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648" y="76514"/>
                </a:lnTo>
                <a:lnTo>
                  <a:pt x="108648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891360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892781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916" y="82873"/>
                </a:lnTo>
                <a:lnTo>
                  <a:pt x="117916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94878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897381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12051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13472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15569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018004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32607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34095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36192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8628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253297" y="3920670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54718" y="3922294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873"/>
                </a:moveTo>
                <a:lnTo>
                  <a:pt x="117849" y="82873"/>
                </a:lnTo>
                <a:lnTo>
                  <a:pt x="117849" y="0"/>
                </a:lnTo>
                <a:lnTo>
                  <a:pt x="0" y="0"/>
                </a:lnTo>
                <a:lnTo>
                  <a:pt x="0" y="82873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56815" y="392371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259318" y="392547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167542" y="4006791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17" y="86120"/>
                </a:lnTo>
                <a:lnTo>
                  <a:pt x="120717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168969" y="4008347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62" y="82941"/>
                </a:lnTo>
                <a:lnTo>
                  <a:pt x="11786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171080" y="400983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34" y="79964"/>
                </a:lnTo>
                <a:lnTo>
                  <a:pt x="11363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173542" y="401159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288178" y="4006791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690" y="86120"/>
                </a:lnTo>
                <a:lnTo>
                  <a:pt x="120690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289606" y="4008347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2" y="82941"/>
                </a:lnTo>
                <a:lnTo>
                  <a:pt x="117842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291689" y="400983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61" y="79964"/>
                </a:lnTo>
                <a:lnTo>
                  <a:pt x="113661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294179" y="401159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36" y="76514"/>
                </a:lnTo>
                <a:lnTo>
                  <a:pt x="10873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08801" y="4006791"/>
            <a:ext cx="121285" cy="86360"/>
          </a:xfrm>
          <a:custGeom>
            <a:avLst/>
            <a:gdLst/>
            <a:ahLst/>
            <a:cxnLst/>
            <a:rect l="l" t="t" r="r" b="b"/>
            <a:pathLst>
              <a:path w="121285" h="86360">
                <a:moveTo>
                  <a:pt x="0" y="86120"/>
                </a:moveTo>
                <a:lnTo>
                  <a:pt x="120758" y="86120"/>
                </a:lnTo>
                <a:lnTo>
                  <a:pt x="120758" y="0"/>
                </a:lnTo>
                <a:lnTo>
                  <a:pt x="0" y="0"/>
                </a:lnTo>
                <a:lnTo>
                  <a:pt x="0" y="86120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10222" y="4008347"/>
            <a:ext cx="118110" cy="83185"/>
          </a:xfrm>
          <a:custGeom>
            <a:avLst/>
            <a:gdLst/>
            <a:ahLst/>
            <a:cxnLst/>
            <a:rect l="l" t="t" r="r" b="b"/>
            <a:pathLst>
              <a:path w="118110" h="83185">
                <a:moveTo>
                  <a:pt x="0" y="82941"/>
                </a:moveTo>
                <a:lnTo>
                  <a:pt x="117849" y="82941"/>
                </a:lnTo>
                <a:lnTo>
                  <a:pt x="117849" y="0"/>
                </a:lnTo>
                <a:lnTo>
                  <a:pt x="0" y="0"/>
                </a:lnTo>
                <a:lnTo>
                  <a:pt x="0" y="82941"/>
                </a:lnTo>
                <a:close/>
              </a:path>
            </a:pathLst>
          </a:custGeom>
          <a:solidFill>
            <a:srgbClr val="2F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412319" y="4009835"/>
            <a:ext cx="113664" cy="80010"/>
          </a:xfrm>
          <a:custGeom>
            <a:avLst/>
            <a:gdLst/>
            <a:ahLst/>
            <a:cxnLst/>
            <a:rect l="l" t="t" r="r" b="b"/>
            <a:pathLst>
              <a:path w="113664" h="80010">
                <a:moveTo>
                  <a:pt x="0" y="79964"/>
                </a:moveTo>
                <a:lnTo>
                  <a:pt x="113654" y="79964"/>
                </a:lnTo>
                <a:lnTo>
                  <a:pt x="113654" y="0"/>
                </a:lnTo>
                <a:lnTo>
                  <a:pt x="0" y="0"/>
                </a:lnTo>
                <a:lnTo>
                  <a:pt x="0" y="79964"/>
                </a:lnTo>
                <a:close/>
              </a:path>
            </a:pathLst>
          </a:custGeom>
          <a:solidFill>
            <a:srgbClr val="A39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14822" y="4011594"/>
            <a:ext cx="109220" cy="76835"/>
          </a:xfrm>
          <a:custGeom>
            <a:avLst/>
            <a:gdLst/>
            <a:ahLst/>
            <a:cxnLst/>
            <a:rect l="l" t="t" r="r" b="b"/>
            <a:pathLst>
              <a:path w="109220" h="76835">
                <a:moveTo>
                  <a:pt x="0" y="76514"/>
                </a:moveTo>
                <a:lnTo>
                  <a:pt x="108716" y="76514"/>
                </a:lnTo>
                <a:lnTo>
                  <a:pt x="108716" y="0"/>
                </a:lnTo>
                <a:lnTo>
                  <a:pt x="0" y="0"/>
                </a:lnTo>
                <a:lnTo>
                  <a:pt x="0" y="765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29424" y="4006791"/>
            <a:ext cx="483234" cy="1905"/>
          </a:xfrm>
          <a:custGeom>
            <a:avLst/>
            <a:gdLst/>
            <a:ahLst/>
            <a:cxnLst/>
            <a:rect l="l" t="t" r="r" b="b"/>
            <a:pathLst>
              <a:path w="483235" h="1904">
                <a:moveTo>
                  <a:pt x="0" y="1555"/>
                </a:moveTo>
                <a:lnTo>
                  <a:pt x="482965" y="1555"/>
                </a:lnTo>
                <a:lnTo>
                  <a:pt x="482965" y="0"/>
                </a:lnTo>
                <a:lnTo>
                  <a:pt x="0" y="0"/>
                </a:lnTo>
                <a:lnTo>
                  <a:pt x="0" y="1555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529424" y="4091288"/>
            <a:ext cx="483234" cy="1905"/>
          </a:xfrm>
          <a:custGeom>
            <a:avLst/>
            <a:gdLst/>
            <a:ahLst/>
            <a:cxnLst/>
            <a:rect l="l" t="t" r="r" b="b"/>
            <a:pathLst>
              <a:path w="483235" h="1904">
                <a:moveTo>
                  <a:pt x="0" y="1623"/>
                </a:moveTo>
                <a:lnTo>
                  <a:pt x="482965" y="1623"/>
                </a:lnTo>
                <a:lnTo>
                  <a:pt x="482965" y="0"/>
                </a:lnTo>
                <a:lnTo>
                  <a:pt x="0" y="0"/>
                </a:lnTo>
                <a:lnTo>
                  <a:pt x="0" y="1623"/>
                </a:lnTo>
                <a:close/>
              </a:path>
            </a:pathLst>
          </a:custGeom>
          <a:solidFill>
            <a:srgbClr val="5652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530844" y="4009091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5">
                <a:moveTo>
                  <a:pt x="0" y="0"/>
                </a:moveTo>
                <a:lnTo>
                  <a:pt x="480124" y="0"/>
                </a:lnTo>
              </a:path>
            </a:pathLst>
          </a:custGeom>
          <a:ln w="3175">
            <a:solidFill>
              <a:srgbClr val="2F2B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530844" y="4090544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5">
                <a:moveTo>
                  <a:pt x="0" y="0"/>
                </a:moveTo>
                <a:lnTo>
                  <a:pt x="480124" y="0"/>
                </a:lnTo>
              </a:path>
            </a:pathLst>
          </a:custGeom>
          <a:ln w="3175">
            <a:solidFill>
              <a:srgbClr val="2F2B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32942" y="4010715"/>
            <a:ext cx="476250" cy="0"/>
          </a:xfrm>
          <a:custGeom>
            <a:avLst/>
            <a:gdLst/>
            <a:ahLst/>
            <a:cxnLst/>
            <a:rect l="l" t="t" r="r" b="b"/>
            <a:pathLst>
              <a:path w="476250">
                <a:moveTo>
                  <a:pt x="0" y="0"/>
                </a:moveTo>
                <a:lnTo>
                  <a:pt x="475929" y="0"/>
                </a:lnTo>
              </a:path>
            </a:pathLst>
          </a:custGeom>
          <a:ln w="3175">
            <a:solidFill>
              <a:srgbClr val="A39F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32942" y="4088954"/>
            <a:ext cx="476250" cy="0"/>
          </a:xfrm>
          <a:custGeom>
            <a:avLst/>
            <a:gdLst/>
            <a:ahLst/>
            <a:cxnLst/>
            <a:rect l="l" t="t" r="r" b="b"/>
            <a:pathLst>
              <a:path w="476250">
                <a:moveTo>
                  <a:pt x="0" y="0"/>
                </a:moveTo>
                <a:lnTo>
                  <a:pt x="475929" y="0"/>
                </a:lnTo>
              </a:path>
            </a:pathLst>
          </a:custGeom>
          <a:ln w="3175">
            <a:solidFill>
              <a:srgbClr val="A39F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35445" y="4049851"/>
            <a:ext cx="471170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923" y="0"/>
                </a:lnTo>
              </a:path>
            </a:pathLst>
          </a:custGeom>
          <a:ln w="76514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012051" y="4006791"/>
            <a:ext cx="361936" cy="86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29385" y="3686663"/>
            <a:ext cx="368935" cy="781685"/>
          </a:xfrm>
          <a:custGeom>
            <a:avLst/>
            <a:gdLst/>
            <a:ahLst/>
            <a:cxnLst/>
            <a:rect l="l" t="t" r="r" b="b"/>
            <a:pathLst>
              <a:path w="368935" h="781685">
                <a:moveTo>
                  <a:pt x="355868" y="309912"/>
                </a:moveTo>
                <a:lnTo>
                  <a:pt x="266348" y="309912"/>
                </a:lnTo>
                <a:lnTo>
                  <a:pt x="266551" y="44785"/>
                </a:lnTo>
                <a:lnTo>
                  <a:pt x="270067" y="27341"/>
                </a:lnTo>
                <a:lnTo>
                  <a:pt x="279658" y="13107"/>
                </a:lnTo>
                <a:lnTo>
                  <a:pt x="293893" y="3515"/>
                </a:lnTo>
                <a:lnTo>
                  <a:pt x="311336" y="0"/>
                </a:lnTo>
                <a:lnTo>
                  <a:pt x="328741" y="3515"/>
                </a:lnTo>
                <a:lnTo>
                  <a:pt x="342955" y="13107"/>
                </a:lnTo>
                <a:lnTo>
                  <a:pt x="352539" y="27341"/>
                </a:lnTo>
                <a:lnTo>
                  <a:pt x="356054" y="44785"/>
                </a:lnTo>
                <a:lnTo>
                  <a:pt x="355868" y="309912"/>
                </a:lnTo>
                <a:close/>
              </a:path>
              <a:path w="368935" h="781685">
                <a:moveTo>
                  <a:pt x="266269" y="307071"/>
                </a:moveTo>
                <a:lnTo>
                  <a:pt x="178130" y="307071"/>
                </a:lnTo>
                <a:lnTo>
                  <a:pt x="178130" y="89570"/>
                </a:lnTo>
                <a:lnTo>
                  <a:pt x="181552" y="72553"/>
                </a:lnTo>
                <a:lnTo>
                  <a:pt x="190891" y="58662"/>
                </a:lnTo>
                <a:lnTo>
                  <a:pt x="204759" y="49300"/>
                </a:lnTo>
                <a:lnTo>
                  <a:pt x="221766" y="45867"/>
                </a:lnTo>
                <a:lnTo>
                  <a:pt x="238783" y="49300"/>
                </a:lnTo>
                <a:lnTo>
                  <a:pt x="252674" y="58662"/>
                </a:lnTo>
                <a:lnTo>
                  <a:pt x="262036" y="72553"/>
                </a:lnTo>
                <a:lnTo>
                  <a:pt x="265469" y="89570"/>
                </a:lnTo>
                <a:lnTo>
                  <a:pt x="265469" y="278454"/>
                </a:lnTo>
                <a:lnTo>
                  <a:pt x="266269" y="307071"/>
                </a:lnTo>
                <a:close/>
              </a:path>
              <a:path w="368935" h="781685">
                <a:moveTo>
                  <a:pt x="355868" y="309912"/>
                </a:moveTo>
                <a:lnTo>
                  <a:pt x="89628" y="309912"/>
                </a:lnTo>
                <a:lnTo>
                  <a:pt x="89628" y="134288"/>
                </a:lnTo>
                <a:lnTo>
                  <a:pt x="93062" y="117310"/>
                </a:lnTo>
                <a:lnTo>
                  <a:pt x="102427" y="103439"/>
                </a:lnTo>
                <a:lnTo>
                  <a:pt x="116322" y="94084"/>
                </a:lnTo>
                <a:lnTo>
                  <a:pt x="133345" y="90653"/>
                </a:lnTo>
                <a:lnTo>
                  <a:pt x="150323" y="94084"/>
                </a:lnTo>
                <a:lnTo>
                  <a:pt x="164194" y="103439"/>
                </a:lnTo>
                <a:lnTo>
                  <a:pt x="173549" y="117310"/>
                </a:lnTo>
                <a:lnTo>
                  <a:pt x="176980" y="134288"/>
                </a:lnTo>
                <a:lnTo>
                  <a:pt x="176980" y="272839"/>
                </a:lnTo>
                <a:lnTo>
                  <a:pt x="178130" y="307071"/>
                </a:lnTo>
                <a:lnTo>
                  <a:pt x="266269" y="307071"/>
                </a:lnTo>
                <a:lnTo>
                  <a:pt x="266348" y="309912"/>
                </a:lnTo>
                <a:lnTo>
                  <a:pt x="355868" y="309912"/>
                </a:lnTo>
                <a:close/>
              </a:path>
              <a:path w="368935" h="781685">
                <a:moveTo>
                  <a:pt x="286373" y="781647"/>
                </a:moveTo>
                <a:lnTo>
                  <a:pt x="53347" y="781647"/>
                </a:lnTo>
                <a:lnTo>
                  <a:pt x="52390" y="761900"/>
                </a:lnTo>
                <a:lnTo>
                  <a:pt x="48226" y="714190"/>
                </a:lnTo>
                <a:lnTo>
                  <a:pt x="38920" y="655812"/>
                </a:lnTo>
                <a:lnTo>
                  <a:pt x="22531" y="604062"/>
                </a:lnTo>
                <a:lnTo>
                  <a:pt x="13691" y="578860"/>
                </a:lnTo>
                <a:lnTo>
                  <a:pt x="7310" y="545788"/>
                </a:lnTo>
                <a:lnTo>
                  <a:pt x="2983" y="505321"/>
                </a:lnTo>
                <a:lnTo>
                  <a:pt x="308" y="457934"/>
                </a:lnTo>
                <a:lnTo>
                  <a:pt x="0" y="387908"/>
                </a:lnTo>
                <a:lnTo>
                  <a:pt x="2362" y="312212"/>
                </a:lnTo>
                <a:lnTo>
                  <a:pt x="5309" y="251586"/>
                </a:lnTo>
                <a:lnTo>
                  <a:pt x="9984" y="210791"/>
                </a:lnTo>
                <a:lnTo>
                  <a:pt x="47853" y="185703"/>
                </a:lnTo>
                <a:lnTo>
                  <a:pt x="63849" y="188933"/>
                </a:lnTo>
                <a:lnTo>
                  <a:pt x="76911" y="197737"/>
                </a:lnTo>
                <a:lnTo>
                  <a:pt x="85716" y="210791"/>
                </a:lnTo>
                <a:lnTo>
                  <a:pt x="88945" y="226768"/>
                </a:lnTo>
                <a:lnTo>
                  <a:pt x="89067" y="278454"/>
                </a:lnTo>
                <a:lnTo>
                  <a:pt x="89628" y="309912"/>
                </a:lnTo>
                <a:lnTo>
                  <a:pt x="355868" y="309912"/>
                </a:lnTo>
                <a:lnTo>
                  <a:pt x="355851" y="334334"/>
                </a:lnTo>
                <a:lnTo>
                  <a:pt x="356257" y="345767"/>
                </a:lnTo>
                <a:lnTo>
                  <a:pt x="356528" y="351518"/>
                </a:lnTo>
                <a:lnTo>
                  <a:pt x="364443" y="493925"/>
                </a:lnTo>
                <a:lnTo>
                  <a:pt x="364578" y="495481"/>
                </a:lnTo>
                <a:lnTo>
                  <a:pt x="368502" y="513408"/>
                </a:lnTo>
                <a:lnTo>
                  <a:pt x="364931" y="524690"/>
                </a:lnTo>
                <a:lnTo>
                  <a:pt x="354194" y="553179"/>
                </a:lnTo>
                <a:lnTo>
                  <a:pt x="336251" y="590839"/>
                </a:lnTo>
                <a:lnTo>
                  <a:pt x="311066" y="629634"/>
                </a:lnTo>
                <a:lnTo>
                  <a:pt x="296277" y="667314"/>
                </a:lnTo>
                <a:lnTo>
                  <a:pt x="289003" y="718021"/>
                </a:lnTo>
                <a:lnTo>
                  <a:pt x="286588" y="762538"/>
                </a:lnTo>
                <a:lnTo>
                  <a:pt x="286373" y="781647"/>
                </a:lnTo>
                <a:close/>
              </a:path>
            </a:pathLst>
          </a:custGeom>
          <a:solidFill>
            <a:srgbClr val="F8B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38231" y="3650808"/>
            <a:ext cx="347344" cy="2581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583275" y="3936798"/>
            <a:ext cx="127000" cy="269875"/>
          </a:xfrm>
          <a:custGeom>
            <a:avLst/>
            <a:gdLst/>
            <a:ahLst/>
            <a:cxnLst/>
            <a:rect l="l" t="t" r="r" b="b"/>
            <a:pathLst>
              <a:path w="127000" h="269875">
                <a:moveTo>
                  <a:pt x="11230" y="269836"/>
                </a:moveTo>
                <a:lnTo>
                  <a:pt x="0" y="92927"/>
                </a:lnTo>
                <a:lnTo>
                  <a:pt x="38899" y="21148"/>
                </a:lnTo>
                <a:lnTo>
                  <a:pt x="83251" y="0"/>
                </a:lnTo>
                <a:lnTo>
                  <a:pt x="101071" y="5791"/>
                </a:lnTo>
                <a:lnTo>
                  <a:pt x="115623" y="17542"/>
                </a:lnTo>
                <a:lnTo>
                  <a:pt x="124428" y="32826"/>
                </a:lnTo>
                <a:lnTo>
                  <a:pt x="126815" y="49696"/>
                </a:lnTo>
                <a:lnTo>
                  <a:pt x="122111" y="66204"/>
                </a:lnTo>
                <a:lnTo>
                  <a:pt x="14206" y="265235"/>
                </a:lnTo>
                <a:lnTo>
                  <a:pt x="13327" y="266927"/>
                </a:lnTo>
                <a:lnTo>
                  <a:pt x="11230" y="269836"/>
                </a:lnTo>
                <a:close/>
              </a:path>
            </a:pathLst>
          </a:custGeom>
          <a:solidFill>
            <a:srgbClr val="F8B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624407" y="3964065"/>
            <a:ext cx="75132" cy="808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245869" y="4384423"/>
            <a:ext cx="297180" cy="0"/>
          </a:xfrm>
          <a:custGeom>
            <a:avLst/>
            <a:gdLst/>
            <a:ahLst/>
            <a:cxnLst/>
            <a:rect l="l" t="t" r="r" b="b"/>
            <a:pathLst>
              <a:path w="297179">
                <a:moveTo>
                  <a:pt x="0" y="0"/>
                </a:moveTo>
                <a:lnTo>
                  <a:pt x="296612" y="0"/>
                </a:lnTo>
              </a:path>
            </a:pathLst>
          </a:custGeom>
          <a:ln w="27737">
            <a:solidFill>
              <a:srgbClr val="E7EC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228191" y="4398291"/>
            <a:ext cx="343535" cy="528320"/>
          </a:xfrm>
          <a:custGeom>
            <a:avLst/>
            <a:gdLst/>
            <a:ahLst/>
            <a:cxnLst/>
            <a:rect l="l" t="t" r="r" b="b"/>
            <a:pathLst>
              <a:path w="343535" h="528320">
                <a:moveTo>
                  <a:pt x="0" y="527886"/>
                </a:moveTo>
                <a:lnTo>
                  <a:pt x="343312" y="527886"/>
                </a:lnTo>
                <a:lnTo>
                  <a:pt x="343312" y="0"/>
                </a:lnTo>
                <a:lnTo>
                  <a:pt x="0" y="0"/>
                </a:lnTo>
                <a:lnTo>
                  <a:pt x="0" y="527886"/>
                </a:lnTo>
                <a:close/>
              </a:path>
            </a:pathLst>
          </a:custGeom>
          <a:solidFill>
            <a:srgbClr val="E39E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965481" y="4161722"/>
            <a:ext cx="790575" cy="609600"/>
          </a:xfrm>
          <a:custGeom>
            <a:avLst/>
            <a:gdLst/>
            <a:ahLst/>
            <a:cxnLst/>
            <a:rect l="l" t="t" r="r" b="b"/>
            <a:pathLst>
              <a:path w="790575" h="609600">
                <a:moveTo>
                  <a:pt x="622556" y="608991"/>
                </a:moveTo>
                <a:lnTo>
                  <a:pt x="576502" y="565001"/>
                </a:lnTo>
                <a:lnTo>
                  <a:pt x="536078" y="533530"/>
                </a:lnTo>
                <a:lnTo>
                  <a:pt x="499295" y="516647"/>
                </a:lnTo>
                <a:lnTo>
                  <a:pt x="454235" y="506162"/>
                </a:lnTo>
                <a:lnTo>
                  <a:pt x="415195" y="491472"/>
                </a:lnTo>
                <a:lnTo>
                  <a:pt x="387711" y="478393"/>
                </a:lnTo>
                <a:lnTo>
                  <a:pt x="377319" y="472741"/>
                </a:lnTo>
                <a:lnTo>
                  <a:pt x="367644" y="457113"/>
                </a:lnTo>
                <a:lnTo>
                  <a:pt x="366697" y="455896"/>
                </a:lnTo>
                <a:lnTo>
                  <a:pt x="273676" y="347856"/>
                </a:lnTo>
                <a:lnTo>
                  <a:pt x="265964" y="339197"/>
                </a:lnTo>
                <a:lnTo>
                  <a:pt x="262175" y="335002"/>
                </a:lnTo>
                <a:lnTo>
                  <a:pt x="12540" y="75829"/>
                </a:lnTo>
                <a:lnTo>
                  <a:pt x="2969" y="60835"/>
                </a:lnTo>
                <a:lnTo>
                  <a:pt x="13691" y="12507"/>
                </a:lnTo>
                <a:lnTo>
                  <a:pt x="45605" y="0"/>
                </a:lnTo>
                <a:lnTo>
                  <a:pt x="62400" y="3592"/>
                </a:lnTo>
                <a:lnTo>
                  <a:pt x="77013" y="13724"/>
                </a:lnTo>
                <a:lnTo>
                  <a:pt x="309667" y="255308"/>
                </a:lnTo>
                <a:lnTo>
                  <a:pt x="666237" y="255308"/>
                </a:lnTo>
                <a:lnTo>
                  <a:pt x="678244" y="273812"/>
                </a:lnTo>
                <a:lnTo>
                  <a:pt x="689396" y="298132"/>
                </a:lnTo>
                <a:lnTo>
                  <a:pt x="713472" y="346727"/>
                </a:lnTo>
                <a:lnTo>
                  <a:pt x="747246" y="395195"/>
                </a:lnTo>
                <a:lnTo>
                  <a:pt x="777329" y="432425"/>
                </a:lnTo>
                <a:lnTo>
                  <a:pt x="790332" y="447304"/>
                </a:lnTo>
                <a:lnTo>
                  <a:pt x="622556" y="608991"/>
                </a:lnTo>
                <a:close/>
              </a:path>
              <a:path w="790575" h="609600">
                <a:moveTo>
                  <a:pt x="561375" y="132723"/>
                </a:moveTo>
                <a:lnTo>
                  <a:pt x="436987" y="132723"/>
                </a:lnTo>
                <a:lnTo>
                  <a:pt x="410941" y="104716"/>
                </a:lnTo>
                <a:lnTo>
                  <a:pt x="379822" y="72378"/>
                </a:lnTo>
                <a:lnTo>
                  <a:pt x="371038" y="58636"/>
                </a:lnTo>
                <a:lnTo>
                  <a:pt x="368312" y="43119"/>
                </a:lnTo>
                <a:lnTo>
                  <a:pt x="371611" y="27703"/>
                </a:lnTo>
                <a:lnTo>
                  <a:pt x="380904" y="14265"/>
                </a:lnTo>
                <a:lnTo>
                  <a:pt x="394674" y="5492"/>
                </a:lnTo>
                <a:lnTo>
                  <a:pt x="410189" y="2781"/>
                </a:lnTo>
                <a:lnTo>
                  <a:pt x="425589" y="6084"/>
                </a:lnTo>
                <a:lnTo>
                  <a:pt x="439017" y="15348"/>
                </a:lnTo>
                <a:lnTo>
                  <a:pt x="457273" y="32226"/>
                </a:lnTo>
                <a:lnTo>
                  <a:pt x="501451" y="73858"/>
                </a:lnTo>
                <a:lnTo>
                  <a:pt x="555662" y="126742"/>
                </a:lnTo>
                <a:lnTo>
                  <a:pt x="561375" y="132723"/>
                </a:lnTo>
                <a:close/>
              </a:path>
              <a:path w="790575" h="609600">
                <a:moveTo>
                  <a:pt x="616636" y="192054"/>
                </a:moveTo>
                <a:lnTo>
                  <a:pt x="371297" y="192054"/>
                </a:lnTo>
                <a:lnTo>
                  <a:pt x="348296" y="166617"/>
                </a:lnTo>
                <a:lnTo>
                  <a:pt x="288154" y="104107"/>
                </a:lnTo>
                <a:lnTo>
                  <a:pt x="278800" y="89470"/>
                </a:lnTo>
                <a:lnTo>
                  <a:pt x="276042" y="73858"/>
                </a:lnTo>
                <a:lnTo>
                  <a:pt x="276007" y="72378"/>
                </a:lnTo>
                <a:lnTo>
                  <a:pt x="279373" y="56568"/>
                </a:lnTo>
                <a:lnTo>
                  <a:pt x="289236" y="42273"/>
                </a:lnTo>
                <a:lnTo>
                  <a:pt x="303873" y="32997"/>
                </a:lnTo>
                <a:lnTo>
                  <a:pt x="320381" y="30121"/>
                </a:lnTo>
                <a:lnTo>
                  <a:pt x="336775" y="33625"/>
                </a:lnTo>
                <a:lnTo>
                  <a:pt x="351070" y="43491"/>
                </a:lnTo>
                <a:lnTo>
                  <a:pt x="436987" y="132723"/>
                </a:lnTo>
                <a:lnTo>
                  <a:pt x="561375" y="132723"/>
                </a:lnTo>
                <a:lnTo>
                  <a:pt x="604019" y="177374"/>
                </a:lnTo>
                <a:lnTo>
                  <a:pt x="616636" y="192054"/>
                </a:lnTo>
                <a:close/>
              </a:path>
              <a:path w="790575" h="609600">
                <a:moveTo>
                  <a:pt x="666237" y="255308"/>
                </a:moveTo>
                <a:lnTo>
                  <a:pt x="309667" y="255308"/>
                </a:lnTo>
                <a:lnTo>
                  <a:pt x="288559" y="232036"/>
                </a:lnTo>
                <a:lnTo>
                  <a:pt x="198921" y="139015"/>
                </a:lnTo>
                <a:lnTo>
                  <a:pt x="189606" y="124379"/>
                </a:lnTo>
                <a:lnTo>
                  <a:pt x="186710" y="107878"/>
                </a:lnTo>
                <a:lnTo>
                  <a:pt x="190206" y="91505"/>
                </a:lnTo>
                <a:lnTo>
                  <a:pt x="200071" y="77249"/>
                </a:lnTo>
                <a:lnTo>
                  <a:pt x="214707" y="67944"/>
                </a:lnTo>
                <a:lnTo>
                  <a:pt x="231208" y="65063"/>
                </a:lnTo>
                <a:lnTo>
                  <a:pt x="247581" y="68563"/>
                </a:lnTo>
                <a:lnTo>
                  <a:pt x="261837" y="78399"/>
                </a:lnTo>
                <a:lnTo>
                  <a:pt x="371297" y="192054"/>
                </a:lnTo>
                <a:lnTo>
                  <a:pt x="616636" y="192054"/>
                </a:lnTo>
                <a:lnTo>
                  <a:pt x="634959" y="213376"/>
                </a:lnTo>
                <a:lnTo>
                  <a:pt x="659900" y="245541"/>
                </a:lnTo>
                <a:lnTo>
                  <a:pt x="666237" y="255308"/>
                </a:lnTo>
                <a:close/>
              </a:path>
            </a:pathLst>
          </a:custGeom>
          <a:solidFill>
            <a:srgbClr val="F8B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983595" y="4180884"/>
            <a:ext cx="73714" cy="73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099552" y="4475444"/>
            <a:ext cx="250216" cy="1614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00970" y="4513029"/>
            <a:ext cx="266700" cy="260350"/>
          </a:xfrm>
          <a:custGeom>
            <a:avLst/>
            <a:gdLst/>
            <a:ahLst/>
            <a:cxnLst/>
            <a:rect l="l" t="t" r="r" b="b"/>
            <a:pathLst>
              <a:path w="266700" h="260350">
                <a:moveTo>
                  <a:pt x="52497" y="260323"/>
                </a:moveTo>
                <a:lnTo>
                  <a:pt x="0" y="205796"/>
                </a:lnTo>
                <a:lnTo>
                  <a:pt x="213643" y="0"/>
                </a:lnTo>
                <a:lnTo>
                  <a:pt x="266141" y="54527"/>
                </a:lnTo>
                <a:lnTo>
                  <a:pt x="52497" y="260323"/>
                </a:lnTo>
                <a:close/>
              </a:path>
            </a:pathLst>
          </a:custGeom>
          <a:solidFill>
            <a:srgbClr val="E7E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499279" y="4520741"/>
            <a:ext cx="636905" cy="405765"/>
          </a:xfrm>
          <a:custGeom>
            <a:avLst/>
            <a:gdLst/>
            <a:ahLst/>
            <a:cxnLst/>
            <a:rect l="l" t="t" r="r" b="b"/>
            <a:pathLst>
              <a:path w="636904" h="405764">
                <a:moveTo>
                  <a:pt x="636331" y="405436"/>
                </a:moveTo>
                <a:lnTo>
                  <a:pt x="160537" y="405436"/>
                </a:lnTo>
                <a:lnTo>
                  <a:pt x="0" y="238201"/>
                </a:lnTo>
                <a:lnTo>
                  <a:pt x="247266" y="0"/>
                </a:lnTo>
                <a:lnTo>
                  <a:pt x="636331" y="405436"/>
                </a:lnTo>
                <a:close/>
              </a:path>
            </a:pathLst>
          </a:custGeom>
          <a:solidFill>
            <a:srgbClr val="E39E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8470701" y="3523901"/>
            <a:ext cx="609600" cy="1791335"/>
          </a:xfrm>
          <a:custGeom>
            <a:avLst/>
            <a:gdLst/>
            <a:ahLst/>
            <a:cxnLst/>
            <a:rect l="l" t="t" r="r" b="b"/>
            <a:pathLst>
              <a:path w="609600" h="1791335">
                <a:moveTo>
                  <a:pt x="303484" y="1790942"/>
                </a:moveTo>
                <a:lnTo>
                  <a:pt x="226360" y="1785577"/>
                </a:lnTo>
                <a:lnTo>
                  <a:pt x="178133" y="1743443"/>
                </a:lnTo>
                <a:lnTo>
                  <a:pt x="166651" y="1703141"/>
                </a:lnTo>
                <a:lnTo>
                  <a:pt x="158475" y="1654461"/>
                </a:lnTo>
                <a:lnTo>
                  <a:pt x="142382" y="1557195"/>
                </a:lnTo>
                <a:lnTo>
                  <a:pt x="134206" y="1508632"/>
                </a:lnTo>
                <a:lnTo>
                  <a:pt x="125776" y="1460142"/>
                </a:lnTo>
                <a:lnTo>
                  <a:pt x="116961" y="1411744"/>
                </a:lnTo>
                <a:lnTo>
                  <a:pt x="107635" y="1363455"/>
                </a:lnTo>
                <a:lnTo>
                  <a:pt x="90922" y="1314583"/>
                </a:lnTo>
                <a:lnTo>
                  <a:pt x="64809" y="1269243"/>
                </a:lnTo>
                <a:lnTo>
                  <a:pt x="38541" y="1224746"/>
                </a:lnTo>
                <a:lnTo>
                  <a:pt x="18785" y="1178237"/>
                </a:lnTo>
                <a:lnTo>
                  <a:pt x="5981" y="1129471"/>
                </a:lnTo>
                <a:lnTo>
                  <a:pt x="571" y="1078202"/>
                </a:lnTo>
                <a:lnTo>
                  <a:pt x="122" y="1036903"/>
                </a:lnTo>
                <a:lnTo>
                  <a:pt x="203" y="954108"/>
                </a:lnTo>
                <a:lnTo>
                  <a:pt x="48" y="912808"/>
                </a:lnTo>
                <a:lnTo>
                  <a:pt x="0" y="800762"/>
                </a:lnTo>
                <a:lnTo>
                  <a:pt x="571" y="741656"/>
                </a:lnTo>
                <a:lnTo>
                  <a:pt x="7678" y="688556"/>
                </a:lnTo>
                <a:lnTo>
                  <a:pt x="27663" y="643846"/>
                </a:lnTo>
                <a:lnTo>
                  <a:pt x="60868" y="608656"/>
                </a:lnTo>
                <a:lnTo>
                  <a:pt x="107635" y="584113"/>
                </a:lnTo>
                <a:lnTo>
                  <a:pt x="156100" y="569170"/>
                </a:lnTo>
                <a:lnTo>
                  <a:pt x="204719" y="558483"/>
                </a:lnTo>
                <a:lnTo>
                  <a:pt x="253448" y="552041"/>
                </a:lnTo>
                <a:lnTo>
                  <a:pt x="302244" y="549831"/>
                </a:lnTo>
                <a:lnTo>
                  <a:pt x="351064" y="551840"/>
                </a:lnTo>
                <a:lnTo>
                  <a:pt x="399867" y="558058"/>
                </a:lnTo>
                <a:lnTo>
                  <a:pt x="448608" y="568471"/>
                </a:lnTo>
                <a:lnTo>
                  <a:pt x="497245" y="583066"/>
                </a:lnTo>
                <a:lnTo>
                  <a:pt x="538098" y="602625"/>
                </a:lnTo>
                <a:lnTo>
                  <a:pt x="569376" y="629494"/>
                </a:lnTo>
                <a:lnTo>
                  <a:pt x="591403" y="663071"/>
                </a:lnTo>
                <a:lnTo>
                  <a:pt x="604505" y="702753"/>
                </a:lnTo>
                <a:lnTo>
                  <a:pt x="609009" y="747937"/>
                </a:lnTo>
                <a:lnTo>
                  <a:pt x="609261" y="800762"/>
                </a:lnTo>
                <a:lnTo>
                  <a:pt x="609454" y="853528"/>
                </a:lnTo>
                <a:lnTo>
                  <a:pt x="609435" y="959003"/>
                </a:lnTo>
                <a:lnTo>
                  <a:pt x="609106" y="1011769"/>
                </a:lnTo>
                <a:lnTo>
                  <a:pt x="608487" y="1064594"/>
                </a:lnTo>
                <a:lnTo>
                  <a:pt x="604514" y="1112232"/>
                </a:lnTo>
                <a:lnTo>
                  <a:pt x="594248" y="1157533"/>
                </a:lnTo>
                <a:lnTo>
                  <a:pt x="578292" y="1201051"/>
                </a:lnTo>
                <a:lnTo>
                  <a:pt x="557247" y="1243337"/>
                </a:lnTo>
                <a:lnTo>
                  <a:pt x="531714" y="1284945"/>
                </a:lnTo>
                <a:lnTo>
                  <a:pt x="512603" y="1323006"/>
                </a:lnTo>
                <a:lnTo>
                  <a:pt x="500248" y="1365680"/>
                </a:lnTo>
                <a:lnTo>
                  <a:pt x="491614" y="1410512"/>
                </a:lnTo>
                <a:lnTo>
                  <a:pt x="483666" y="1455050"/>
                </a:lnTo>
                <a:lnTo>
                  <a:pt x="474512" y="1504777"/>
                </a:lnTo>
                <a:lnTo>
                  <a:pt x="466210" y="1554655"/>
                </a:lnTo>
                <a:lnTo>
                  <a:pt x="458359" y="1604583"/>
                </a:lnTo>
                <a:lnTo>
                  <a:pt x="450557" y="1654468"/>
                </a:lnTo>
                <a:lnTo>
                  <a:pt x="442407" y="1704188"/>
                </a:lnTo>
                <a:lnTo>
                  <a:pt x="430746" y="1743664"/>
                </a:lnTo>
                <a:lnTo>
                  <a:pt x="380788" y="1785520"/>
                </a:lnTo>
                <a:lnTo>
                  <a:pt x="340043" y="1790549"/>
                </a:lnTo>
                <a:lnTo>
                  <a:pt x="321715" y="1790844"/>
                </a:lnTo>
                <a:lnTo>
                  <a:pt x="303484" y="1790942"/>
                </a:lnTo>
                <a:close/>
              </a:path>
              <a:path w="609600" h="1791335">
                <a:moveTo>
                  <a:pt x="295650" y="495135"/>
                </a:moveTo>
                <a:lnTo>
                  <a:pt x="245881" y="489541"/>
                </a:lnTo>
                <a:lnTo>
                  <a:pt x="199496" y="474616"/>
                </a:lnTo>
                <a:lnTo>
                  <a:pt x="157531" y="451388"/>
                </a:lnTo>
                <a:lnTo>
                  <a:pt x="121018" y="420878"/>
                </a:lnTo>
                <a:lnTo>
                  <a:pt x="90993" y="384112"/>
                </a:lnTo>
                <a:lnTo>
                  <a:pt x="68489" y="342115"/>
                </a:lnTo>
                <a:lnTo>
                  <a:pt x="54542" y="295909"/>
                </a:lnTo>
                <a:lnTo>
                  <a:pt x="50186" y="246521"/>
                </a:lnTo>
                <a:lnTo>
                  <a:pt x="56072" y="197243"/>
                </a:lnTo>
                <a:lnTo>
                  <a:pt x="71427" y="151033"/>
                </a:lnTo>
                <a:lnTo>
                  <a:pt x="95142" y="108993"/>
                </a:lnTo>
                <a:lnTo>
                  <a:pt x="126110" y="72229"/>
                </a:lnTo>
                <a:lnTo>
                  <a:pt x="163222" y="41843"/>
                </a:lnTo>
                <a:lnTo>
                  <a:pt x="205372" y="18940"/>
                </a:lnTo>
                <a:lnTo>
                  <a:pt x="251451" y="4624"/>
                </a:lnTo>
                <a:lnTo>
                  <a:pt x="300351" y="0"/>
                </a:lnTo>
                <a:lnTo>
                  <a:pt x="349987" y="5555"/>
                </a:lnTo>
                <a:lnTo>
                  <a:pt x="396031" y="20404"/>
                </a:lnTo>
                <a:lnTo>
                  <a:pt x="437534" y="43582"/>
                </a:lnTo>
                <a:lnTo>
                  <a:pt x="473547" y="74126"/>
                </a:lnTo>
                <a:lnTo>
                  <a:pt x="503121" y="111074"/>
                </a:lnTo>
                <a:lnTo>
                  <a:pt x="525308" y="153462"/>
                </a:lnTo>
                <a:lnTo>
                  <a:pt x="539159" y="200328"/>
                </a:lnTo>
                <a:lnTo>
                  <a:pt x="543726" y="250708"/>
                </a:lnTo>
                <a:lnTo>
                  <a:pt x="538465" y="301226"/>
                </a:lnTo>
                <a:lnTo>
                  <a:pt x="524060" y="347782"/>
                </a:lnTo>
                <a:lnTo>
                  <a:pt x="501404" y="389505"/>
                </a:lnTo>
                <a:lnTo>
                  <a:pt x="471392" y="425523"/>
                </a:lnTo>
                <a:lnTo>
                  <a:pt x="434918" y="454966"/>
                </a:lnTo>
                <a:lnTo>
                  <a:pt x="392873" y="476964"/>
                </a:lnTo>
                <a:lnTo>
                  <a:pt x="346153" y="490644"/>
                </a:lnTo>
                <a:lnTo>
                  <a:pt x="295650" y="495135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9087545" y="2767065"/>
            <a:ext cx="1330325" cy="1163320"/>
          </a:xfrm>
          <a:custGeom>
            <a:avLst/>
            <a:gdLst/>
            <a:ahLst/>
            <a:cxnLst/>
            <a:rect l="l" t="t" r="r" b="b"/>
            <a:pathLst>
              <a:path w="1330325" h="1163320">
                <a:moveTo>
                  <a:pt x="4178" y="1162993"/>
                </a:moveTo>
                <a:lnTo>
                  <a:pt x="127954" y="855234"/>
                </a:lnTo>
                <a:lnTo>
                  <a:pt x="95542" y="815883"/>
                </a:lnTo>
                <a:lnTo>
                  <a:pt x="67414" y="774225"/>
                </a:lnTo>
                <a:lnTo>
                  <a:pt x="43827" y="730452"/>
                </a:lnTo>
                <a:lnTo>
                  <a:pt x="25036" y="684756"/>
                </a:lnTo>
                <a:lnTo>
                  <a:pt x="11297" y="637329"/>
                </a:lnTo>
                <a:lnTo>
                  <a:pt x="2867" y="588365"/>
                </a:lnTo>
                <a:lnTo>
                  <a:pt x="0" y="538054"/>
                </a:lnTo>
                <a:lnTo>
                  <a:pt x="1929" y="495988"/>
                </a:lnTo>
                <a:lnTo>
                  <a:pt x="7768" y="454811"/>
                </a:lnTo>
                <a:lnTo>
                  <a:pt x="17368" y="414642"/>
                </a:lnTo>
                <a:lnTo>
                  <a:pt x="30582" y="375599"/>
                </a:lnTo>
                <a:lnTo>
                  <a:pt x="47263" y="337804"/>
                </a:lnTo>
                <a:lnTo>
                  <a:pt x="67261" y="301374"/>
                </a:lnTo>
                <a:lnTo>
                  <a:pt x="90429" y="266429"/>
                </a:lnTo>
                <a:lnTo>
                  <a:pt x="116619" y="233089"/>
                </a:lnTo>
                <a:lnTo>
                  <a:pt x="145684" y="201473"/>
                </a:lnTo>
                <a:lnTo>
                  <a:pt x="177476" y="171701"/>
                </a:lnTo>
                <a:lnTo>
                  <a:pt x="211846" y="143891"/>
                </a:lnTo>
                <a:lnTo>
                  <a:pt x="248647" y="118163"/>
                </a:lnTo>
                <a:lnTo>
                  <a:pt x="287730" y="94636"/>
                </a:lnTo>
                <a:lnTo>
                  <a:pt x="328949" y="73431"/>
                </a:lnTo>
                <a:lnTo>
                  <a:pt x="372155" y="54665"/>
                </a:lnTo>
                <a:lnTo>
                  <a:pt x="417201" y="38459"/>
                </a:lnTo>
                <a:lnTo>
                  <a:pt x="463938" y="24932"/>
                </a:lnTo>
                <a:lnTo>
                  <a:pt x="512218" y="14203"/>
                </a:lnTo>
                <a:lnTo>
                  <a:pt x="561895" y="6392"/>
                </a:lnTo>
                <a:lnTo>
                  <a:pt x="612819" y="1617"/>
                </a:lnTo>
                <a:lnTo>
                  <a:pt x="664843" y="0"/>
                </a:lnTo>
                <a:lnTo>
                  <a:pt x="716867" y="1617"/>
                </a:lnTo>
                <a:lnTo>
                  <a:pt x="767792" y="6392"/>
                </a:lnTo>
                <a:lnTo>
                  <a:pt x="817469" y="14203"/>
                </a:lnTo>
                <a:lnTo>
                  <a:pt x="865752" y="24932"/>
                </a:lnTo>
                <a:lnTo>
                  <a:pt x="912492" y="38459"/>
                </a:lnTo>
                <a:lnTo>
                  <a:pt x="957543" y="54665"/>
                </a:lnTo>
                <a:lnTo>
                  <a:pt x="1000756" y="73431"/>
                </a:lnTo>
                <a:lnTo>
                  <a:pt x="1041985" y="94636"/>
                </a:lnTo>
                <a:lnTo>
                  <a:pt x="1081081" y="118163"/>
                </a:lnTo>
                <a:lnTo>
                  <a:pt x="1117897" y="143891"/>
                </a:lnTo>
                <a:lnTo>
                  <a:pt x="1152286" y="171701"/>
                </a:lnTo>
                <a:lnTo>
                  <a:pt x="1184099" y="201473"/>
                </a:lnTo>
                <a:lnTo>
                  <a:pt x="1213191" y="233089"/>
                </a:lnTo>
                <a:lnTo>
                  <a:pt x="1239412" y="266429"/>
                </a:lnTo>
                <a:lnTo>
                  <a:pt x="1262616" y="301374"/>
                </a:lnTo>
                <a:lnTo>
                  <a:pt x="1282654" y="337804"/>
                </a:lnTo>
                <a:lnTo>
                  <a:pt x="1299381" y="375599"/>
                </a:lnTo>
                <a:lnTo>
                  <a:pt x="1312647" y="414642"/>
                </a:lnTo>
                <a:lnTo>
                  <a:pt x="1322305" y="454811"/>
                </a:lnTo>
                <a:lnTo>
                  <a:pt x="1328208" y="495988"/>
                </a:lnTo>
                <a:lnTo>
                  <a:pt x="1330209" y="538054"/>
                </a:lnTo>
                <a:lnTo>
                  <a:pt x="1328366" y="581406"/>
                </a:lnTo>
                <a:lnTo>
                  <a:pt x="1322907" y="623904"/>
                </a:lnTo>
                <a:lnTo>
                  <a:pt x="1313938" y="665399"/>
                </a:lnTo>
                <a:lnTo>
                  <a:pt x="1301564" y="705743"/>
                </a:lnTo>
                <a:lnTo>
                  <a:pt x="1285890" y="744789"/>
                </a:lnTo>
                <a:lnTo>
                  <a:pt x="1267021" y="782388"/>
                </a:lnTo>
                <a:lnTo>
                  <a:pt x="1245064" y="818393"/>
                </a:lnTo>
                <a:lnTo>
                  <a:pt x="1220124" y="852655"/>
                </a:lnTo>
                <a:lnTo>
                  <a:pt x="1192305" y="885027"/>
                </a:lnTo>
                <a:lnTo>
                  <a:pt x="1161713" y="915360"/>
                </a:lnTo>
                <a:lnTo>
                  <a:pt x="1128454" y="943506"/>
                </a:lnTo>
                <a:lnTo>
                  <a:pt x="1092632" y="969319"/>
                </a:lnTo>
                <a:lnTo>
                  <a:pt x="1054354" y="992648"/>
                </a:lnTo>
                <a:lnTo>
                  <a:pt x="1013725" y="1013348"/>
                </a:lnTo>
                <a:lnTo>
                  <a:pt x="970850" y="1031268"/>
                </a:lnTo>
                <a:lnTo>
                  <a:pt x="925833" y="1046263"/>
                </a:lnTo>
                <a:lnTo>
                  <a:pt x="882398" y="1057266"/>
                </a:lnTo>
                <a:lnTo>
                  <a:pt x="528010" y="1057266"/>
                </a:lnTo>
                <a:lnTo>
                  <a:pt x="4178" y="1162993"/>
                </a:lnTo>
                <a:close/>
              </a:path>
              <a:path w="1330325" h="1163320">
                <a:moveTo>
                  <a:pt x="726470" y="1074015"/>
                </a:moveTo>
                <a:lnTo>
                  <a:pt x="712891" y="1074015"/>
                </a:lnTo>
                <a:lnTo>
                  <a:pt x="659547" y="1070515"/>
                </a:lnTo>
                <a:lnTo>
                  <a:pt x="570223" y="1060243"/>
                </a:lnTo>
                <a:lnTo>
                  <a:pt x="528010" y="1057266"/>
                </a:lnTo>
                <a:lnTo>
                  <a:pt x="882398" y="1057266"/>
                </a:lnTo>
                <a:lnTo>
                  <a:pt x="878782" y="1058182"/>
                </a:lnTo>
                <a:lnTo>
                  <a:pt x="829801" y="1066880"/>
                </a:lnTo>
                <a:lnTo>
                  <a:pt x="778995" y="1072207"/>
                </a:lnTo>
                <a:lnTo>
                  <a:pt x="726470" y="10740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3589037" y="3009723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1028693" y="2057387"/>
                </a:moveTo>
                <a:lnTo>
                  <a:pt x="980267" y="2056267"/>
                </a:lnTo>
                <a:lnTo>
                  <a:pt x="932418" y="2052941"/>
                </a:lnTo>
                <a:lnTo>
                  <a:pt x="885194" y="2047458"/>
                </a:lnTo>
                <a:lnTo>
                  <a:pt x="838645" y="2039867"/>
                </a:lnTo>
                <a:lnTo>
                  <a:pt x="792821" y="2030219"/>
                </a:lnTo>
                <a:lnTo>
                  <a:pt x="747771" y="2018561"/>
                </a:lnTo>
                <a:lnTo>
                  <a:pt x="703544" y="2004944"/>
                </a:lnTo>
                <a:lnTo>
                  <a:pt x="660189" y="1989417"/>
                </a:lnTo>
                <a:lnTo>
                  <a:pt x="617757" y="1972029"/>
                </a:lnTo>
                <a:lnTo>
                  <a:pt x="576297" y="1952830"/>
                </a:lnTo>
                <a:lnTo>
                  <a:pt x="535857" y="1931870"/>
                </a:lnTo>
                <a:lnTo>
                  <a:pt x="496487" y="1909197"/>
                </a:lnTo>
                <a:lnTo>
                  <a:pt x="458238" y="1884861"/>
                </a:lnTo>
                <a:lnTo>
                  <a:pt x="421157" y="1858911"/>
                </a:lnTo>
                <a:lnTo>
                  <a:pt x="385295" y="1831397"/>
                </a:lnTo>
                <a:lnTo>
                  <a:pt x="350700" y="1802368"/>
                </a:lnTo>
                <a:lnTo>
                  <a:pt x="317423" y="1771873"/>
                </a:lnTo>
                <a:lnTo>
                  <a:pt x="285513" y="1739963"/>
                </a:lnTo>
                <a:lnTo>
                  <a:pt x="255019" y="1706686"/>
                </a:lnTo>
                <a:lnTo>
                  <a:pt x="225990" y="1672092"/>
                </a:lnTo>
                <a:lnTo>
                  <a:pt x="198476" y="1636229"/>
                </a:lnTo>
                <a:lnTo>
                  <a:pt x="172526" y="1599149"/>
                </a:lnTo>
                <a:lnTo>
                  <a:pt x="148190" y="1560899"/>
                </a:lnTo>
                <a:lnTo>
                  <a:pt x="125517" y="1521530"/>
                </a:lnTo>
                <a:lnTo>
                  <a:pt x="104556" y="1481090"/>
                </a:lnTo>
                <a:lnTo>
                  <a:pt x="85357" y="1439629"/>
                </a:lnTo>
                <a:lnTo>
                  <a:pt x="67969" y="1397197"/>
                </a:lnTo>
                <a:lnTo>
                  <a:pt x="52442" y="1353843"/>
                </a:lnTo>
                <a:lnTo>
                  <a:pt x="38825" y="1309616"/>
                </a:lnTo>
                <a:lnTo>
                  <a:pt x="27168" y="1264566"/>
                </a:lnTo>
                <a:lnTo>
                  <a:pt x="17519" y="1218741"/>
                </a:lnTo>
                <a:lnTo>
                  <a:pt x="9928" y="1172193"/>
                </a:lnTo>
                <a:lnTo>
                  <a:pt x="4445" y="1124969"/>
                </a:lnTo>
                <a:lnTo>
                  <a:pt x="1119" y="1077119"/>
                </a:lnTo>
                <a:lnTo>
                  <a:pt x="0" y="1028693"/>
                </a:lnTo>
                <a:lnTo>
                  <a:pt x="1119" y="980267"/>
                </a:lnTo>
                <a:lnTo>
                  <a:pt x="4445" y="932418"/>
                </a:lnTo>
                <a:lnTo>
                  <a:pt x="9928" y="885194"/>
                </a:lnTo>
                <a:lnTo>
                  <a:pt x="17519" y="838645"/>
                </a:lnTo>
                <a:lnTo>
                  <a:pt x="27168" y="792821"/>
                </a:lnTo>
                <a:lnTo>
                  <a:pt x="38825" y="747771"/>
                </a:lnTo>
                <a:lnTo>
                  <a:pt x="52442" y="703544"/>
                </a:lnTo>
                <a:lnTo>
                  <a:pt x="67969" y="660189"/>
                </a:lnTo>
                <a:lnTo>
                  <a:pt x="85357" y="617757"/>
                </a:lnTo>
                <a:lnTo>
                  <a:pt x="104556" y="576297"/>
                </a:lnTo>
                <a:lnTo>
                  <a:pt x="125517" y="535857"/>
                </a:lnTo>
                <a:lnTo>
                  <a:pt x="148190" y="496487"/>
                </a:lnTo>
                <a:lnTo>
                  <a:pt x="172526" y="458238"/>
                </a:lnTo>
                <a:lnTo>
                  <a:pt x="198476" y="421157"/>
                </a:lnTo>
                <a:lnTo>
                  <a:pt x="225990" y="385295"/>
                </a:lnTo>
                <a:lnTo>
                  <a:pt x="255019" y="350700"/>
                </a:lnTo>
                <a:lnTo>
                  <a:pt x="285513" y="317423"/>
                </a:lnTo>
                <a:lnTo>
                  <a:pt x="317423" y="285513"/>
                </a:lnTo>
                <a:lnTo>
                  <a:pt x="350700" y="255019"/>
                </a:lnTo>
                <a:lnTo>
                  <a:pt x="385295" y="225990"/>
                </a:lnTo>
                <a:lnTo>
                  <a:pt x="421157" y="198476"/>
                </a:lnTo>
                <a:lnTo>
                  <a:pt x="458238" y="172526"/>
                </a:lnTo>
                <a:lnTo>
                  <a:pt x="496487" y="148190"/>
                </a:lnTo>
                <a:lnTo>
                  <a:pt x="535857" y="125517"/>
                </a:lnTo>
                <a:lnTo>
                  <a:pt x="576297" y="104556"/>
                </a:lnTo>
                <a:lnTo>
                  <a:pt x="617757" y="85357"/>
                </a:lnTo>
                <a:lnTo>
                  <a:pt x="660189" y="67969"/>
                </a:lnTo>
                <a:lnTo>
                  <a:pt x="703544" y="52442"/>
                </a:lnTo>
                <a:lnTo>
                  <a:pt x="747771" y="38825"/>
                </a:lnTo>
                <a:lnTo>
                  <a:pt x="792821" y="27168"/>
                </a:lnTo>
                <a:lnTo>
                  <a:pt x="838645" y="17519"/>
                </a:lnTo>
                <a:lnTo>
                  <a:pt x="885194" y="9928"/>
                </a:lnTo>
                <a:lnTo>
                  <a:pt x="932418" y="4445"/>
                </a:lnTo>
                <a:lnTo>
                  <a:pt x="980267" y="1119"/>
                </a:lnTo>
                <a:lnTo>
                  <a:pt x="1028693" y="0"/>
                </a:lnTo>
                <a:lnTo>
                  <a:pt x="1077119" y="1119"/>
                </a:lnTo>
                <a:lnTo>
                  <a:pt x="1124969" y="4445"/>
                </a:lnTo>
                <a:lnTo>
                  <a:pt x="1172192" y="9928"/>
                </a:lnTo>
                <a:lnTo>
                  <a:pt x="1218741" y="17519"/>
                </a:lnTo>
                <a:lnTo>
                  <a:pt x="1264565" y="27168"/>
                </a:lnTo>
                <a:lnTo>
                  <a:pt x="1309616" y="38825"/>
                </a:lnTo>
                <a:lnTo>
                  <a:pt x="1353843" y="52442"/>
                </a:lnTo>
                <a:lnTo>
                  <a:pt x="1397197" y="67969"/>
                </a:lnTo>
                <a:lnTo>
                  <a:pt x="1439629" y="85357"/>
                </a:lnTo>
                <a:lnTo>
                  <a:pt x="1481090" y="104556"/>
                </a:lnTo>
                <a:lnTo>
                  <a:pt x="1521529" y="125517"/>
                </a:lnTo>
                <a:lnTo>
                  <a:pt x="1560899" y="148190"/>
                </a:lnTo>
                <a:lnTo>
                  <a:pt x="1599149" y="172526"/>
                </a:lnTo>
                <a:lnTo>
                  <a:pt x="1636229" y="198476"/>
                </a:lnTo>
                <a:lnTo>
                  <a:pt x="1672092" y="225990"/>
                </a:lnTo>
                <a:lnTo>
                  <a:pt x="1706686" y="255019"/>
                </a:lnTo>
                <a:lnTo>
                  <a:pt x="1739963" y="285513"/>
                </a:lnTo>
                <a:lnTo>
                  <a:pt x="1771873" y="317423"/>
                </a:lnTo>
                <a:lnTo>
                  <a:pt x="1802368" y="350700"/>
                </a:lnTo>
                <a:lnTo>
                  <a:pt x="1831397" y="385295"/>
                </a:lnTo>
                <a:lnTo>
                  <a:pt x="1858911" y="421157"/>
                </a:lnTo>
                <a:lnTo>
                  <a:pt x="1884860" y="458238"/>
                </a:lnTo>
                <a:lnTo>
                  <a:pt x="1909197" y="496487"/>
                </a:lnTo>
                <a:lnTo>
                  <a:pt x="1931870" y="535857"/>
                </a:lnTo>
                <a:lnTo>
                  <a:pt x="1952830" y="576297"/>
                </a:lnTo>
                <a:lnTo>
                  <a:pt x="1972029" y="617757"/>
                </a:lnTo>
                <a:lnTo>
                  <a:pt x="1989417" y="660189"/>
                </a:lnTo>
                <a:lnTo>
                  <a:pt x="2004944" y="703544"/>
                </a:lnTo>
                <a:lnTo>
                  <a:pt x="2018561" y="747771"/>
                </a:lnTo>
                <a:lnTo>
                  <a:pt x="2030219" y="792821"/>
                </a:lnTo>
                <a:lnTo>
                  <a:pt x="2039867" y="838645"/>
                </a:lnTo>
                <a:lnTo>
                  <a:pt x="2047458" y="885194"/>
                </a:lnTo>
                <a:lnTo>
                  <a:pt x="2052941" y="932418"/>
                </a:lnTo>
                <a:lnTo>
                  <a:pt x="2056267" y="980267"/>
                </a:lnTo>
                <a:lnTo>
                  <a:pt x="2057387" y="1028693"/>
                </a:lnTo>
                <a:lnTo>
                  <a:pt x="2056267" y="1077119"/>
                </a:lnTo>
                <a:lnTo>
                  <a:pt x="2052941" y="1124969"/>
                </a:lnTo>
                <a:lnTo>
                  <a:pt x="2047458" y="1172193"/>
                </a:lnTo>
                <a:lnTo>
                  <a:pt x="2039867" y="1218741"/>
                </a:lnTo>
                <a:lnTo>
                  <a:pt x="2030219" y="1264566"/>
                </a:lnTo>
                <a:lnTo>
                  <a:pt x="2018561" y="1309616"/>
                </a:lnTo>
                <a:lnTo>
                  <a:pt x="2004944" y="1353843"/>
                </a:lnTo>
                <a:lnTo>
                  <a:pt x="1989417" y="1397197"/>
                </a:lnTo>
                <a:lnTo>
                  <a:pt x="1972029" y="1439629"/>
                </a:lnTo>
                <a:lnTo>
                  <a:pt x="1952830" y="1481090"/>
                </a:lnTo>
                <a:lnTo>
                  <a:pt x="1931870" y="1521530"/>
                </a:lnTo>
                <a:lnTo>
                  <a:pt x="1909197" y="1560899"/>
                </a:lnTo>
                <a:lnTo>
                  <a:pt x="1884860" y="1599149"/>
                </a:lnTo>
                <a:lnTo>
                  <a:pt x="1858911" y="1636229"/>
                </a:lnTo>
                <a:lnTo>
                  <a:pt x="1831397" y="1672092"/>
                </a:lnTo>
                <a:lnTo>
                  <a:pt x="1802368" y="1706686"/>
                </a:lnTo>
                <a:lnTo>
                  <a:pt x="1771873" y="1739963"/>
                </a:lnTo>
                <a:lnTo>
                  <a:pt x="1739963" y="1771873"/>
                </a:lnTo>
                <a:lnTo>
                  <a:pt x="1706686" y="1802368"/>
                </a:lnTo>
                <a:lnTo>
                  <a:pt x="1672092" y="1831397"/>
                </a:lnTo>
                <a:lnTo>
                  <a:pt x="1636229" y="1858911"/>
                </a:lnTo>
                <a:lnTo>
                  <a:pt x="1599149" y="1884861"/>
                </a:lnTo>
                <a:lnTo>
                  <a:pt x="1560899" y="1909197"/>
                </a:lnTo>
                <a:lnTo>
                  <a:pt x="1521529" y="1931870"/>
                </a:lnTo>
                <a:lnTo>
                  <a:pt x="1481090" y="1952830"/>
                </a:lnTo>
                <a:lnTo>
                  <a:pt x="1439629" y="1972029"/>
                </a:lnTo>
                <a:lnTo>
                  <a:pt x="1397197" y="1989417"/>
                </a:lnTo>
                <a:lnTo>
                  <a:pt x="1353843" y="2004944"/>
                </a:lnTo>
                <a:lnTo>
                  <a:pt x="1309616" y="2018561"/>
                </a:lnTo>
                <a:lnTo>
                  <a:pt x="1264565" y="2030219"/>
                </a:lnTo>
                <a:lnTo>
                  <a:pt x="1218741" y="2039867"/>
                </a:lnTo>
                <a:lnTo>
                  <a:pt x="1172192" y="2047458"/>
                </a:lnTo>
                <a:lnTo>
                  <a:pt x="1124969" y="2052941"/>
                </a:lnTo>
                <a:lnTo>
                  <a:pt x="1077119" y="2056267"/>
                </a:lnTo>
                <a:lnTo>
                  <a:pt x="1028693" y="2057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3924371" y="3261369"/>
            <a:ext cx="1720214" cy="1805939"/>
          </a:xfrm>
          <a:custGeom>
            <a:avLst/>
            <a:gdLst/>
            <a:ahLst/>
            <a:cxnLst/>
            <a:rect l="l" t="t" r="r" b="b"/>
            <a:pathLst>
              <a:path w="1720215" h="1805939">
                <a:moveTo>
                  <a:pt x="693341" y="1805737"/>
                </a:moveTo>
                <a:lnTo>
                  <a:pt x="654098" y="1804989"/>
                </a:lnTo>
                <a:lnTo>
                  <a:pt x="615235" y="1802772"/>
                </a:lnTo>
                <a:lnTo>
                  <a:pt x="576770" y="1799129"/>
                </a:lnTo>
                <a:lnTo>
                  <a:pt x="538720" y="1794101"/>
                </a:lnTo>
                <a:lnTo>
                  <a:pt x="229279" y="1551400"/>
                </a:lnTo>
                <a:lnTo>
                  <a:pt x="189595" y="1521263"/>
                </a:lnTo>
                <a:lnTo>
                  <a:pt x="154562" y="1495358"/>
                </a:lnTo>
                <a:lnTo>
                  <a:pt x="124650" y="1474167"/>
                </a:lnTo>
                <a:lnTo>
                  <a:pt x="100328" y="1458172"/>
                </a:lnTo>
                <a:lnTo>
                  <a:pt x="82066" y="1447856"/>
                </a:lnTo>
                <a:lnTo>
                  <a:pt x="35791" y="1417475"/>
                </a:lnTo>
                <a:lnTo>
                  <a:pt x="9913" y="1383282"/>
                </a:lnTo>
                <a:lnTo>
                  <a:pt x="0" y="1346318"/>
                </a:lnTo>
                <a:lnTo>
                  <a:pt x="1617" y="1307620"/>
                </a:lnTo>
                <a:lnTo>
                  <a:pt x="10334" y="1268229"/>
                </a:lnTo>
                <a:lnTo>
                  <a:pt x="21717" y="1229182"/>
                </a:lnTo>
                <a:lnTo>
                  <a:pt x="31334" y="1191518"/>
                </a:lnTo>
                <a:lnTo>
                  <a:pt x="43377" y="1145417"/>
                </a:lnTo>
                <a:lnTo>
                  <a:pt x="60859" y="1100263"/>
                </a:lnTo>
                <a:lnTo>
                  <a:pt x="83334" y="1056841"/>
                </a:lnTo>
                <a:lnTo>
                  <a:pt x="110356" y="1015937"/>
                </a:lnTo>
                <a:lnTo>
                  <a:pt x="141481" y="978335"/>
                </a:lnTo>
                <a:lnTo>
                  <a:pt x="176261" y="944821"/>
                </a:lnTo>
                <a:lnTo>
                  <a:pt x="214253" y="916180"/>
                </a:lnTo>
                <a:lnTo>
                  <a:pt x="258831" y="890823"/>
                </a:lnTo>
                <a:lnTo>
                  <a:pt x="305985" y="871020"/>
                </a:lnTo>
                <a:lnTo>
                  <a:pt x="355267" y="856071"/>
                </a:lnTo>
                <a:lnTo>
                  <a:pt x="406227" y="845278"/>
                </a:lnTo>
                <a:lnTo>
                  <a:pt x="458418" y="837942"/>
                </a:lnTo>
                <a:lnTo>
                  <a:pt x="511391" y="833365"/>
                </a:lnTo>
                <a:lnTo>
                  <a:pt x="564699" y="830848"/>
                </a:lnTo>
                <a:lnTo>
                  <a:pt x="617892" y="829692"/>
                </a:lnTo>
                <a:lnTo>
                  <a:pt x="670521" y="829199"/>
                </a:lnTo>
                <a:lnTo>
                  <a:pt x="359770" y="548837"/>
                </a:lnTo>
                <a:lnTo>
                  <a:pt x="336872" y="501896"/>
                </a:lnTo>
                <a:lnTo>
                  <a:pt x="320824" y="448581"/>
                </a:lnTo>
                <a:lnTo>
                  <a:pt x="311378" y="398827"/>
                </a:lnTo>
                <a:lnTo>
                  <a:pt x="308284" y="362571"/>
                </a:lnTo>
                <a:lnTo>
                  <a:pt x="311593" y="313365"/>
                </a:lnTo>
                <a:lnTo>
                  <a:pt x="321233" y="266173"/>
                </a:lnTo>
                <a:lnTo>
                  <a:pt x="336772" y="221427"/>
                </a:lnTo>
                <a:lnTo>
                  <a:pt x="357778" y="179559"/>
                </a:lnTo>
                <a:lnTo>
                  <a:pt x="383820" y="140999"/>
                </a:lnTo>
                <a:lnTo>
                  <a:pt x="414466" y="106181"/>
                </a:lnTo>
                <a:lnTo>
                  <a:pt x="449284" y="75535"/>
                </a:lnTo>
                <a:lnTo>
                  <a:pt x="487843" y="49493"/>
                </a:lnTo>
                <a:lnTo>
                  <a:pt x="529712" y="28487"/>
                </a:lnTo>
                <a:lnTo>
                  <a:pt x="574458" y="12948"/>
                </a:lnTo>
                <a:lnTo>
                  <a:pt x="621649" y="3309"/>
                </a:lnTo>
                <a:lnTo>
                  <a:pt x="670856" y="0"/>
                </a:lnTo>
                <a:lnTo>
                  <a:pt x="702991" y="2506"/>
                </a:lnTo>
                <a:lnTo>
                  <a:pt x="747711" y="10134"/>
                </a:lnTo>
                <a:lnTo>
                  <a:pt x="796155" y="23078"/>
                </a:lnTo>
                <a:lnTo>
                  <a:pt x="839501" y="41528"/>
                </a:lnTo>
                <a:lnTo>
                  <a:pt x="922324" y="114034"/>
                </a:lnTo>
                <a:lnTo>
                  <a:pt x="1133709" y="301668"/>
                </a:lnTo>
                <a:lnTo>
                  <a:pt x="1418035" y="559602"/>
                </a:lnTo>
                <a:lnTo>
                  <a:pt x="1719677" y="843009"/>
                </a:lnTo>
                <a:lnTo>
                  <a:pt x="1715456" y="891541"/>
                </a:lnTo>
                <a:lnTo>
                  <a:pt x="1709016" y="939405"/>
                </a:lnTo>
                <a:lnTo>
                  <a:pt x="1700408" y="986546"/>
                </a:lnTo>
                <a:lnTo>
                  <a:pt x="1689684" y="1032914"/>
                </a:lnTo>
                <a:lnTo>
                  <a:pt x="1676898" y="1078456"/>
                </a:lnTo>
                <a:lnTo>
                  <a:pt x="1662101" y="1123119"/>
                </a:lnTo>
                <a:lnTo>
                  <a:pt x="1645346" y="1166852"/>
                </a:lnTo>
                <a:lnTo>
                  <a:pt x="1626684" y="1209601"/>
                </a:lnTo>
                <a:lnTo>
                  <a:pt x="1606169" y="1251314"/>
                </a:lnTo>
                <a:lnTo>
                  <a:pt x="1583851" y="1291940"/>
                </a:lnTo>
                <a:lnTo>
                  <a:pt x="1559784" y="1331426"/>
                </a:lnTo>
                <a:lnTo>
                  <a:pt x="1534019" y="1369719"/>
                </a:lnTo>
                <a:lnTo>
                  <a:pt x="1506609" y="1406767"/>
                </a:lnTo>
                <a:lnTo>
                  <a:pt x="1477607" y="1442519"/>
                </a:lnTo>
                <a:lnTo>
                  <a:pt x="1447063" y="1476920"/>
                </a:lnTo>
                <a:lnTo>
                  <a:pt x="1415031" y="1509920"/>
                </a:lnTo>
                <a:lnTo>
                  <a:pt x="1381563" y="1541466"/>
                </a:lnTo>
                <a:lnTo>
                  <a:pt x="1346710" y="1571505"/>
                </a:lnTo>
                <a:lnTo>
                  <a:pt x="1310526" y="1599986"/>
                </a:lnTo>
                <a:lnTo>
                  <a:pt x="1273062" y="1626855"/>
                </a:lnTo>
                <a:lnTo>
                  <a:pt x="1234371" y="1652061"/>
                </a:lnTo>
                <a:lnTo>
                  <a:pt x="1194504" y="1675552"/>
                </a:lnTo>
                <a:lnTo>
                  <a:pt x="1153514" y="1697274"/>
                </a:lnTo>
                <a:lnTo>
                  <a:pt x="1111454" y="1717175"/>
                </a:lnTo>
                <a:lnTo>
                  <a:pt x="1068375" y="1735204"/>
                </a:lnTo>
                <a:lnTo>
                  <a:pt x="1024330" y="1751308"/>
                </a:lnTo>
                <a:lnTo>
                  <a:pt x="979370" y="1765435"/>
                </a:lnTo>
                <a:lnTo>
                  <a:pt x="933549" y="1777531"/>
                </a:lnTo>
                <a:lnTo>
                  <a:pt x="886918" y="1787546"/>
                </a:lnTo>
                <a:lnTo>
                  <a:pt x="839529" y="1795426"/>
                </a:lnTo>
                <a:lnTo>
                  <a:pt x="791436" y="1801120"/>
                </a:lnTo>
                <a:lnTo>
                  <a:pt x="742689" y="1804574"/>
                </a:lnTo>
                <a:lnTo>
                  <a:pt x="693341" y="1805737"/>
                </a:lnTo>
                <a:close/>
              </a:path>
            </a:pathLst>
          </a:custGeom>
          <a:solidFill>
            <a:srgbClr val="1E3652">
              <a:alpha val="1921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4232596" y="3260021"/>
            <a:ext cx="725805" cy="725805"/>
          </a:xfrm>
          <a:custGeom>
            <a:avLst/>
            <a:gdLst/>
            <a:ahLst/>
            <a:cxnLst/>
            <a:rect l="l" t="t" r="r" b="b"/>
            <a:pathLst>
              <a:path w="725805" h="725804">
                <a:moveTo>
                  <a:pt x="362631" y="725262"/>
                </a:moveTo>
                <a:lnTo>
                  <a:pt x="309443" y="721337"/>
                </a:lnTo>
                <a:lnTo>
                  <a:pt x="257363" y="709643"/>
                </a:lnTo>
                <a:lnTo>
                  <a:pt x="207566" y="690433"/>
                </a:lnTo>
                <a:lnTo>
                  <a:pt x="161164" y="664140"/>
                </a:lnTo>
                <a:lnTo>
                  <a:pt x="119117" y="631334"/>
                </a:lnTo>
                <a:lnTo>
                  <a:pt x="82310" y="592681"/>
                </a:lnTo>
                <a:lnTo>
                  <a:pt x="51578" y="549037"/>
                </a:lnTo>
                <a:lnTo>
                  <a:pt x="27603" y="501397"/>
                </a:lnTo>
                <a:lnTo>
                  <a:pt x="10870" y="450761"/>
                </a:lnTo>
                <a:lnTo>
                  <a:pt x="1741" y="398173"/>
                </a:lnTo>
                <a:lnTo>
                  <a:pt x="0" y="362631"/>
                </a:lnTo>
                <a:lnTo>
                  <a:pt x="435" y="344813"/>
                </a:lnTo>
                <a:lnTo>
                  <a:pt x="6967" y="291878"/>
                </a:lnTo>
                <a:lnTo>
                  <a:pt x="21188" y="240477"/>
                </a:lnTo>
                <a:lnTo>
                  <a:pt x="42815" y="191678"/>
                </a:lnTo>
                <a:lnTo>
                  <a:pt x="71374" y="146587"/>
                </a:lnTo>
                <a:lnTo>
                  <a:pt x="106214" y="106208"/>
                </a:lnTo>
                <a:lnTo>
                  <a:pt x="146597" y="71369"/>
                </a:lnTo>
                <a:lnTo>
                  <a:pt x="191691" y="42809"/>
                </a:lnTo>
                <a:lnTo>
                  <a:pt x="240488" y="21183"/>
                </a:lnTo>
                <a:lnTo>
                  <a:pt x="291900" y="6966"/>
                </a:lnTo>
                <a:lnTo>
                  <a:pt x="344818" y="435"/>
                </a:lnTo>
                <a:lnTo>
                  <a:pt x="362631" y="0"/>
                </a:lnTo>
                <a:lnTo>
                  <a:pt x="380447" y="435"/>
                </a:lnTo>
                <a:lnTo>
                  <a:pt x="433388" y="6969"/>
                </a:lnTo>
                <a:lnTo>
                  <a:pt x="484782" y="21185"/>
                </a:lnTo>
                <a:lnTo>
                  <a:pt x="533581" y="42812"/>
                </a:lnTo>
                <a:lnTo>
                  <a:pt x="578673" y="71372"/>
                </a:lnTo>
                <a:lnTo>
                  <a:pt x="619053" y="106211"/>
                </a:lnTo>
                <a:lnTo>
                  <a:pt x="653889" y="146587"/>
                </a:lnTo>
                <a:lnTo>
                  <a:pt x="682447" y="191678"/>
                </a:lnTo>
                <a:lnTo>
                  <a:pt x="704074" y="240477"/>
                </a:lnTo>
                <a:lnTo>
                  <a:pt x="718295" y="291878"/>
                </a:lnTo>
                <a:lnTo>
                  <a:pt x="724827" y="344813"/>
                </a:lnTo>
                <a:lnTo>
                  <a:pt x="725263" y="362631"/>
                </a:lnTo>
                <a:lnTo>
                  <a:pt x="724827" y="380445"/>
                </a:lnTo>
                <a:lnTo>
                  <a:pt x="718295" y="433373"/>
                </a:lnTo>
                <a:lnTo>
                  <a:pt x="704074" y="484773"/>
                </a:lnTo>
                <a:lnTo>
                  <a:pt x="682447" y="533569"/>
                </a:lnTo>
                <a:lnTo>
                  <a:pt x="653888" y="578666"/>
                </a:lnTo>
                <a:lnTo>
                  <a:pt x="619050" y="619048"/>
                </a:lnTo>
                <a:lnTo>
                  <a:pt x="578669" y="653883"/>
                </a:lnTo>
                <a:lnTo>
                  <a:pt x="533576" y="682442"/>
                </a:lnTo>
                <a:lnTo>
                  <a:pt x="484778" y="704066"/>
                </a:lnTo>
                <a:lnTo>
                  <a:pt x="433377" y="718293"/>
                </a:lnTo>
                <a:lnTo>
                  <a:pt x="380446" y="724823"/>
                </a:lnTo>
                <a:lnTo>
                  <a:pt x="362631" y="725262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3924353" y="4085983"/>
            <a:ext cx="1386840" cy="727075"/>
          </a:xfrm>
          <a:custGeom>
            <a:avLst/>
            <a:gdLst/>
            <a:ahLst/>
            <a:cxnLst/>
            <a:rect l="l" t="t" r="r" b="b"/>
            <a:pathLst>
              <a:path w="1386840" h="727075">
                <a:moveTo>
                  <a:pt x="696789" y="726548"/>
                </a:moveTo>
                <a:lnTo>
                  <a:pt x="643699" y="725711"/>
                </a:lnTo>
                <a:lnTo>
                  <a:pt x="588616" y="723236"/>
                </a:lnTo>
                <a:lnTo>
                  <a:pt x="532240" y="719177"/>
                </a:lnTo>
                <a:lnTo>
                  <a:pt x="475270" y="713588"/>
                </a:lnTo>
                <a:lnTo>
                  <a:pt x="418405" y="706524"/>
                </a:lnTo>
                <a:lnTo>
                  <a:pt x="362345" y="698038"/>
                </a:lnTo>
                <a:lnTo>
                  <a:pt x="307789" y="688185"/>
                </a:lnTo>
                <a:lnTo>
                  <a:pt x="255438" y="677018"/>
                </a:lnTo>
                <a:lnTo>
                  <a:pt x="205989" y="664593"/>
                </a:lnTo>
                <a:lnTo>
                  <a:pt x="160144" y="650962"/>
                </a:lnTo>
                <a:lnTo>
                  <a:pt x="118600" y="636181"/>
                </a:lnTo>
                <a:lnTo>
                  <a:pt x="82059" y="620303"/>
                </a:lnTo>
                <a:lnTo>
                  <a:pt x="35785" y="589919"/>
                </a:lnTo>
                <a:lnTo>
                  <a:pt x="9910" y="555719"/>
                </a:lnTo>
                <a:lnTo>
                  <a:pt x="0" y="518744"/>
                </a:lnTo>
                <a:lnTo>
                  <a:pt x="1621" y="480034"/>
                </a:lnTo>
                <a:lnTo>
                  <a:pt x="10341" y="440631"/>
                </a:lnTo>
                <a:lnTo>
                  <a:pt x="21726" y="401575"/>
                </a:lnTo>
                <a:lnTo>
                  <a:pt x="31344" y="363909"/>
                </a:lnTo>
                <a:lnTo>
                  <a:pt x="43387" y="317811"/>
                </a:lnTo>
                <a:lnTo>
                  <a:pt x="60867" y="272667"/>
                </a:lnTo>
                <a:lnTo>
                  <a:pt x="83339" y="229258"/>
                </a:lnTo>
                <a:lnTo>
                  <a:pt x="110358" y="188369"/>
                </a:lnTo>
                <a:lnTo>
                  <a:pt x="141479" y="150781"/>
                </a:lnTo>
                <a:lnTo>
                  <a:pt x="176257" y="117276"/>
                </a:lnTo>
                <a:lnTo>
                  <a:pt x="214246" y="88638"/>
                </a:lnTo>
                <a:lnTo>
                  <a:pt x="256532" y="64408"/>
                </a:lnTo>
                <a:lnTo>
                  <a:pt x="301184" y="45212"/>
                </a:lnTo>
                <a:lnTo>
                  <a:pt x="347812" y="30453"/>
                </a:lnTo>
                <a:lnTo>
                  <a:pt x="396027" y="19535"/>
                </a:lnTo>
                <a:lnTo>
                  <a:pt x="445438" y="11860"/>
                </a:lnTo>
                <a:lnTo>
                  <a:pt x="495655" y="6834"/>
                </a:lnTo>
                <a:lnTo>
                  <a:pt x="546289" y="3858"/>
                </a:lnTo>
                <a:lnTo>
                  <a:pt x="596949" y="2338"/>
                </a:lnTo>
                <a:lnTo>
                  <a:pt x="799082" y="0"/>
                </a:lnTo>
                <a:lnTo>
                  <a:pt x="851131" y="161"/>
                </a:lnTo>
                <a:lnTo>
                  <a:pt x="903198" y="1783"/>
                </a:lnTo>
                <a:lnTo>
                  <a:pt x="954846" y="5561"/>
                </a:lnTo>
                <a:lnTo>
                  <a:pt x="1005636" y="12189"/>
                </a:lnTo>
                <a:lnTo>
                  <a:pt x="1055131" y="22365"/>
                </a:lnTo>
                <a:lnTo>
                  <a:pt x="1102892" y="36782"/>
                </a:lnTo>
                <a:lnTo>
                  <a:pt x="1148482" y="56137"/>
                </a:lnTo>
                <a:lnTo>
                  <a:pt x="1191462" y="81124"/>
                </a:lnTo>
                <a:lnTo>
                  <a:pt x="1228752" y="110479"/>
                </a:lnTo>
                <a:lnTo>
                  <a:pt x="1262209" y="145103"/>
                </a:lnTo>
                <a:lnTo>
                  <a:pt x="1291553" y="184043"/>
                </a:lnTo>
                <a:lnTo>
                  <a:pt x="1316506" y="226347"/>
                </a:lnTo>
                <a:lnTo>
                  <a:pt x="1336788" y="271062"/>
                </a:lnTo>
                <a:lnTo>
                  <a:pt x="1352121" y="317234"/>
                </a:lnTo>
                <a:lnTo>
                  <a:pt x="1362225" y="363909"/>
                </a:lnTo>
                <a:lnTo>
                  <a:pt x="1370213" y="401817"/>
                </a:lnTo>
                <a:lnTo>
                  <a:pt x="1379605" y="440847"/>
                </a:lnTo>
                <a:lnTo>
                  <a:pt x="1386274" y="480050"/>
                </a:lnTo>
                <a:lnTo>
                  <a:pt x="1386074" y="518473"/>
                </a:lnTo>
                <a:lnTo>
                  <a:pt x="1374862" y="555164"/>
                </a:lnTo>
                <a:lnTo>
                  <a:pt x="1348492" y="589171"/>
                </a:lnTo>
                <a:lnTo>
                  <a:pt x="1302818" y="619544"/>
                </a:lnTo>
                <a:lnTo>
                  <a:pt x="1267060" y="635490"/>
                </a:lnTo>
                <a:lnTo>
                  <a:pt x="1226390" y="650347"/>
                </a:lnTo>
                <a:lnTo>
                  <a:pt x="1181476" y="664059"/>
                </a:lnTo>
                <a:lnTo>
                  <a:pt x="1132990" y="676568"/>
                </a:lnTo>
                <a:lnTo>
                  <a:pt x="1081600" y="687818"/>
                </a:lnTo>
                <a:lnTo>
                  <a:pt x="1027975" y="697753"/>
                </a:lnTo>
                <a:lnTo>
                  <a:pt x="972785" y="706315"/>
                </a:lnTo>
                <a:lnTo>
                  <a:pt x="916700" y="713447"/>
                </a:lnTo>
                <a:lnTo>
                  <a:pt x="860388" y="719094"/>
                </a:lnTo>
                <a:lnTo>
                  <a:pt x="804519" y="723197"/>
                </a:lnTo>
                <a:lnTo>
                  <a:pt x="749763" y="725701"/>
                </a:lnTo>
                <a:lnTo>
                  <a:pt x="696789" y="726548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4473387" y="4088112"/>
            <a:ext cx="288925" cy="717550"/>
          </a:xfrm>
          <a:custGeom>
            <a:avLst/>
            <a:gdLst/>
            <a:ahLst/>
            <a:cxnLst/>
            <a:rect l="l" t="t" r="r" b="b"/>
            <a:pathLst>
              <a:path w="288925" h="717550">
                <a:moveTo>
                  <a:pt x="134572" y="190839"/>
                </a:moveTo>
                <a:lnTo>
                  <a:pt x="0" y="0"/>
                </a:lnTo>
                <a:lnTo>
                  <a:pt x="288690" y="0"/>
                </a:lnTo>
                <a:lnTo>
                  <a:pt x="170598" y="167461"/>
                </a:lnTo>
                <a:lnTo>
                  <a:pt x="144342" y="167461"/>
                </a:lnTo>
                <a:lnTo>
                  <a:pt x="134572" y="190839"/>
                </a:lnTo>
                <a:close/>
              </a:path>
              <a:path w="288925" h="717550">
                <a:moveTo>
                  <a:pt x="144342" y="204694"/>
                </a:moveTo>
                <a:lnTo>
                  <a:pt x="134572" y="190839"/>
                </a:lnTo>
                <a:lnTo>
                  <a:pt x="144342" y="167461"/>
                </a:lnTo>
                <a:lnTo>
                  <a:pt x="154112" y="190839"/>
                </a:lnTo>
                <a:lnTo>
                  <a:pt x="144342" y="204694"/>
                </a:lnTo>
                <a:close/>
              </a:path>
              <a:path w="288925" h="717550">
                <a:moveTo>
                  <a:pt x="154112" y="190839"/>
                </a:moveTo>
                <a:lnTo>
                  <a:pt x="144342" y="167461"/>
                </a:lnTo>
                <a:lnTo>
                  <a:pt x="170598" y="167461"/>
                </a:lnTo>
                <a:lnTo>
                  <a:pt x="154112" y="190839"/>
                </a:lnTo>
                <a:close/>
              </a:path>
              <a:path w="288925" h="717550">
                <a:moveTo>
                  <a:pt x="144342" y="717539"/>
                </a:moveTo>
                <a:lnTo>
                  <a:pt x="0" y="512844"/>
                </a:lnTo>
                <a:lnTo>
                  <a:pt x="134572" y="190839"/>
                </a:lnTo>
                <a:lnTo>
                  <a:pt x="144342" y="204694"/>
                </a:lnTo>
                <a:lnTo>
                  <a:pt x="159902" y="204694"/>
                </a:lnTo>
                <a:lnTo>
                  <a:pt x="288685" y="512844"/>
                </a:lnTo>
                <a:lnTo>
                  <a:pt x="144342" y="717539"/>
                </a:lnTo>
                <a:close/>
              </a:path>
              <a:path w="288925" h="717550">
                <a:moveTo>
                  <a:pt x="159902" y="204694"/>
                </a:moveTo>
                <a:lnTo>
                  <a:pt x="144342" y="204694"/>
                </a:lnTo>
                <a:lnTo>
                  <a:pt x="154112" y="190839"/>
                </a:lnTo>
                <a:lnTo>
                  <a:pt x="159902" y="204694"/>
                </a:lnTo>
                <a:close/>
              </a:path>
            </a:pathLst>
          </a:custGeom>
          <a:solidFill>
            <a:srgbClr val="5CE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544431" y="8086725"/>
            <a:ext cx="1128395" cy="390525"/>
          </a:xfrm>
          <a:custGeom>
            <a:avLst/>
            <a:gdLst/>
            <a:ahLst/>
            <a:cxnLst/>
            <a:rect l="l" t="t" r="r" b="b"/>
            <a:pathLst>
              <a:path w="1128395" h="390525">
                <a:moveTo>
                  <a:pt x="1128183" y="390524"/>
                </a:moveTo>
                <a:lnTo>
                  <a:pt x="0" y="390524"/>
                </a:lnTo>
                <a:lnTo>
                  <a:pt x="0" y="238654"/>
                </a:lnTo>
                <a:lnTo>
                  <a:pt x="5683" y="192596"/>
                </a:lnTo>
                <a:lnTo>
                  <a:pt x="21767" y="150542"/>
                </a:lnTo>
                <a:lnTo>
                  <a:pt x="46801" y="112869"/>
                </a:lnTo>
                <a:lnTo>
                  <a:pt x="79335" y="79956"/>
                </a:lnTo>
                <a:lnTo>
                  <a:pt x="117919" y="52179"/>
                </a:lnTo>
                <a:lnTo>
                  <a:pt x="161102" y="29917"/>
                </a:lnTo>
                <a:lnTo>
                  <a:pt x="207433" y="13548"/>
                </a:lnTo>
                <a:lnTo>
                  <a:pt x="255463" y="3450"/>
                </a:lnTo>
                <a:lnTo>
                  <a:pt x="303741" y="0"/>
                </a:lnTo>
                <a:lnTo>
                  <a:pt x="824441" y="0"/>
                </a:lnTo>
                <a:lnTo>
                  <a:pt x="872742" y="3450"/>
                </a:lnTo>
                <a:lnTo>
                  <a:pt x="920784" y="13548"/>
                </a:lnTo>
                <a:lnTo>
                  <a:pt x="967119" y="29917"/>
                </a:lnTo>
                <a:lnTo>
                  <a:pt x="1010299" y="52179"/>
                </a:lnTo>
                <a:lnTo>
                  <a:pt x="1048875" y="79956"/>
                </a:lnTo>
                <a:lnTo>
                  <a:pt x="1081400" y="112869"/>
                </a:lnTo>
                <a:lnTo>
                  <a:pt x="1106425" y="150542"/>
                </a:lnTo>
                <a:lnTo>
                  <a:pt x="1122502" y="192596"/>
                </a:lnTo>
                <a:lnTo>
                  <a:pt x="1128183" y="238654"/>
                </a:lnTo>
                <a:lnTo>
                  <a:pt x="1128183" y="390524"/>
                </a:lnTo>
                <a:close/>
              </a:path>
            </a:pathLst>
          </a:custGeom>
          <a:solidFill>
            <a:srgbClr val="292E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654862" y="8361871"/>
            <a:ext cx="909319" cy="115570"/>
          </a:xfrm>
          <a:custGeom>
            <a:avLst/>
            <a:gdLst/>
            <a:ahLst/>
            <a:cxnLst/>
            <a:rect l="l" t="t" r="r" b="b"/>
            <a:pathLst>
              <a:path w="909320" h="115570">
                <a:moveTo>
                  <a:pt x="41482" y="115378"/>
                </a:moveTo>
                <a:lnTo>
                  <a:pt x="0" y="115378"/>
                </a:lnTo>
                <a:lnTo>
                  <a:pt x="1553" y="97350"/>
                </a:lnTo>
                <a:lnTo>
                  <a:pt x="6150" y="57689"/>
                </a:lnTo>
                <a:lnTo>
                  <a:pt x="13692" y="18027"/>
                </a:lnTo>
                <a:lnTo>
                  <a:pt x="24082" y="0"/>
                </a:lnTo>
                <a:lnTo>
                  <a:pt x="31395" y="18027"/>
                </a:lnTo>
                <a:lnTo>
                  <a:pt x="36866" y="57689"/>
                </a:lnTo>
                <a:lnTo>
                  <a:pt x="40295" y="97350"/>
                </a:lnTo>
                <a:lnTo>
                  <a:pt x="41482" y="115378"/>
                </a:lnTo>
                <a:close/>
              </a:path>
              <a:path w="909320" h="115570">
                <a:moveTo>
                  <a:pt x="171657" y="115378"/>
                </a:moveTo>
                <a:lnTo>
                  <a:pt x="130131" y="115378"/>
                </a:lnTo>
                <a:lnTo>
                  <a:pt x="131710" y="97350"/>
                </a:lnTo>
                <a:lnTo>
                  <a:pt x="136320" y="57689"/>
                </a:lnTo>
                <a:lnTo>
                  <a:pt x="143867" y="18027"/>
                </a:lnTo>
                <a:lnTo>
                  <a:pt x="154257" y="0"/>
                </a:lnTo>
                <a:lnTo>
                  <a:pt x="161570" y="18027"/>
                </a:lnTo>
                <a:lnTo>
                  <a:pt x="167041" y="57689"/>
                </a:lnTo>
                <a:lnTo>
                  <a:pt x="170470" y="97350"/>
                </a:lnTo>
                <a:lnTo>
                  <a:pt x="171657" y="115378"/>
                </a:lnTo>
                <a:close/>
              </a:path>
              <a:path w="909320" h="115570">
                <a:moveTo>
                  <a:pt x="779097" y="115378"/>
                </a:moveTo>
                <a:lnTo>
                  <a:pt x="737658" y="115378"/>
                </a:lnTo>
                <a:lnTo>
                  <a:pt x="738844" y="97350"/>
                </a:lnTo>
                <a:lnTo>
                  <a:pt x="742268" y="57689"/>
                </a:lnTo>
                <a:lnTo>
                  <a:pt x="747726" y="18027"/>
                </a:lnTo>
                <a:lnTo>
                  <a:pt x="755014" y="0"/>
                </a:lnTo>
                <a:lnTo>
                  <a:pt x="765404" y="18027"/>
                </a:lnTo>
                <a:lnTo>
                  <a:pt x="772946" y="57689"/>
                </a:lnTo>
                <a:lnTo>
                  <a:pt x="777543" y="97350"/>
                </a:lnTo>
                <a:lnTo>
                  <a:pt x="779097" y="115378"/>
                </a:lnTo>
                <a:close/>
              </a:path>
              <a:path w="909320" h="115570">
                <a:moveTo>
                  <a:pt x="909272" y="115378"/>
                </a:moveTo>
                <a:lnTo>
                  <a:pt x="867833" y="115378"/>
                </a:lnTo>
                <a:lnTo>
                  <a:pt x="869019" y="97350"/>
                </a:lnTo>
                <a:lnTo>
                  <a:pt x="872443" y="57689"/>
                </a:lnTo>
                <a:lnTo>
                  <a:pt x="877901" y="18027"/>
                </a:lnTo>
                <a:lnTo>
                  <a:pt x="885189" y="0"/>
                </a:lnTo>
                <a:lnTo>
                  <a:pt x="895579" y="18027"/>
                </a:lnTo>
                <a:lnTo>
                  <a:pt x="903121" y="57689"/>
                </a:lnTo>
                <a:lnTo>
                  <a:pt x="907718" y="97350"/>
                </a:lnTo>
                <a:lnTo>
                  <a:pt x="909272" y="115378"/>
                </a:lnTo>
                <a:close/>
              </a:path>
            </a:pathLst>
          </a:custGeom>
          <a:solidFill>
            <a:srgbClr val="6675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864661" y="8086725"/>
            <a:ext cx="488315" cy="321945"/>
          </a:xfrm>
          <a:custGeom>
            <a:avLst/>
            <a:gdLst/>
            <a:ahLst/>
            <a:cxnLst/>
            <a:rect l="l" t="t" r="r" b="b"/>
            <a:pathLst>
              <a:path w="488314" h="321945">
                <a:moveTo>
                  <a:pt x="243861" y="321575"/>
                </a:moveTo>
                <a:lnTo>
                  <a:pt x="131106" y="235669"/>
                </a:lnTo>
                <a:lnTo>
                  <a:pt x="55573" y="129090"/>
                </a:lnTo>
                <a:lnTo>
                  <a:pt x="13219" y="38359"/>
                </a:lnTo>
                <a:lnTo>
                  <a:pt x="0" y="0"/>
                </a:lnTo>
                <a:lnTo>
                  <a:pt x="487722" y="0"/>
                </a:lnTo>
                <a:lnTo>
                  <a:pt x="474502" y="38359"/>
                </a:lnTo>
                <a:lnTo>
                  <a:pt x="432148" y="129090"/>
                </a:lnTo>
                <a:lnTo>
                  <a:pt x="356615" y="235669"/>
                </a:lnTo>
                <a:lnTo>
                  <a:pt x="243861" y="321575"/>
                </a:lnTo>
                <a:close/>
              </a:path>
            </a:pathLst>
          </a:custGeom>
          <a:solidFill>
            <a:srgbClr val="92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891564" y="8086725"/>
            <a:ext cx="428625" cy="152400"/>
          </a:xfrm>
          <a:custGeom>
            <a:avLst/>
            <a:gdLst/>
            <a:ahLst/>
            <a:cxnLst/>
            <a:rect l="l" t="t" r="r" b="b"/>
            <a:pathLst>
              <a:path w="428625" h="152400">
                <a:moveTo>
                  <a:pt x="214224" y="151870"/>
                </a:moveTo>
                <a:lnTo>
                  <a:pt x="113349" y="128141"/>
                </a:lnTo>
                <a:lnTo>
                  <a:pt x="47199" y="75935"/>
                </a:lnTo>
                <a:lnTo>
                  <a:pt x="11005" y="23729"/>
                </a:lnTo>
                <a:lnTo>
                  <a:pt x="0" y="0"/>
                </a:lnTo>
                <a:lnTo>
                  <a:pt x="428492" y="0"/>
                </a:lnTo>
                <a:lnTo>
                  <a:pt x="417480" y="23729"/>
                </a:lnTo>
                <a:lnTo>
                  <a:pt x="381271" y="75935"/>
                </a:lnTo>
                <a:lnTo>
                  <a:pt x="315106" y="128141"/>
                </a:lnTo>
                <a:lnTo>
                  <a:pt x="214224" y="151870"/>
                </a:lnTo>
                <a:close/>
              </a:path>
            </a:pathLst>
          </a:custGeom>
          <a:solidFill>
            <a:srgbClr val="744E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630820" y="7135102"/>
            <a:ext cx="950594" cy="950594"/>
          </a:xfrm>
          <a:custGeom>
            <a:avLst/>
            <a:gdLst/>
            <a:ahLst/>
            <a:cxnLst/>
            <a:rect l="l" t="t" r="r" b="b"/>
            <a:pathLst>
              <a:path w="950595" h="950595">
                <a:moveTo>
                  <a:pt x="89259" y="950103"/>
                </a:moveTo>
                <a:lnTo>
                  <a:pt x="45260" y="918338"/>
                </a:lnTo>
                <a:lnTo>
                  <a:pt x="30050" y="882647"/>
                </a:lnTo>
                <a:lnTo>
                  <a:pt x="18648" y="837319"/>
                </a:lnTo>
                <a:lnTo>
                  <a:pt x="10514" y="785031"/>
                </a:lnTo>
                <a:lnTo>
                  <a:pt x="5110" y="728460"/>
                </a:lnTo>
                <a:lnTo>
                  <a:pt x="1897" y="670283"/>
                </a:lnTo>
                <a:lnTo>
                  <a:pt x="336" y="613177"/>
                </a:lnTo>
                <a:lnTo>
                  <a:pt x="0" y="573111"/>
                </a:lnTo>
                <a:lnTo>
                  <a:pt x="14" y="512884"/>
                </a:lnTo>
                <a:lnTo>
                  <a:pt x="3188" y="409979"/>
                </a:lnTo>
                <a:lnTo>
                  <a:pt x="11854" y="350816"/>
                </a:lnTo>
                <a:lnTo>
                  <a:pt x="25667" y="297310"/>
                </a:lnTo>
                <a:lnTo>
                  <a:pt x="44120" y="249206"/>
                </a:lnTo>
                <a:lnTo>
                  <a:pt x="66704" y="206250"/>
                </a:lnTo>
                <a:lnTo>
                  <a:pt x="92913" y="168189"/>
                </a:lnTo>
                <a:lnTo>
                  <a:pt x="122238" y="134770"/>
                </a:lnTo>
                <a:lnTo>
                  <a:pt x="154173" y="105737"/>
                </a:lnTo>
                <a:lnTo>
                  <a:pt x="188210" y="80839"/>
                </a:lnTo>
                <a:lnTo>
                  <a:pt x="223841" y="59819"/>
                </a:lnTo>
                <a:lnTo>
                  <a:pt x="260559" y="42426"/>
                </a:lnTo>
                <a:lnTo>
                  <a:pt x="297857" y="28405"/>
                </a:lnTo>
                <a:lnTo>
                  <a:pt x="335226" y="17502"/>
                </a:lnTo>
                <a:lnTo>
                  <a:pt x="408150" y="4037"/>
                </a:lnTo>
                <a:lnTo>
                  <a:pt x="475272" y="0"/>
                </a:lnTo>
                <a:lnTo>
                  <a:pt x="507861" y="967"/>
                </a:lnTo>
                <a:lnTo>
                  <a:pt x="578402" y="9464"/>
                </a:lnTo>
                <a:lnTo>
                  <a:pt x="652713" y="28405"/>
                </a:lnTo>
                <a:lnTo>
                  <a:pt x="690012" y="42426"/>
                </a:lnTo>
                <a:lnTo>
                  <a:pt x="726731" y="59819"/>
                </a:lnTo>
                <a:lnTo>
                  <a:pt x="762361" y="80839"/>
                </a:lnTo>
                <a:lnTo>
                  <a:pt x="796396" y="105737"/>
                </a:lnTo>
                <a:lnTo>
                  <a:pt x="828328" y="134770"/>
                </a:lnTo>
                <a:lnTo>
                  <a:pt x="857649" y="168189"/>
                </a:lnTo>
                <a:lnTo>
                  <a:pt x="883851" y="206250"/>
                </a:lnTo>
                <a:lnTo>
                  <a:pt x="906428" y="249206"/>
                </a:lnTo>
                <a:lnTo>
                  <a:pt x="924871" y="297310"/>
                </a:lnTo>
                <a:lnTo>
                  <a:pt x="938673" y="350816"/>
                </a:lnTo>
                <a:lnTo>
                  <a:pt x="947326" y="409979"/>
                </a:lnTo>
                <a:lnTo>
                  <a:pt x="950324" y="475051"/>
                </a:lnTo>
                <a:lnTo>
                  <a:pt x="950257" y="573111"/>
                </a:lnTo>
                <a:lnTo>
                  <a:pt x="949788" y="657386"/>
                </a:lnTo>
                <a:lnTo>
                  <a:pt x="948517" y="728812"/>
                </a:lnTo>
                <a:lnTo>
                  <a:pt x="946040" y="788328"/>
                </a:lnTo>
                <a:lnTo>
                  <a:pt x="941958" y="836868"/>
                </a:lnTo>
                <a:lnTo>
                  <a:pt x="475228" y="861020"/>
                </a:lnTo>
                <a:lnTo>
                  <a:pt x="411260" y="864848"/>
                </a:lnTo>
                <a:lnTo>
                  <a:pt x="352656" y="874940"/>
                </a:lnTo>
                <a:lnTo>
                  <a:pt x="298981" y="889207"/>
                </a:lnTo>
                <a:lnTo>
                  <a:pt x="249798" y="905562"/>
                </a:lnTo>
                <a:lnTo>
                  <a:pt x="204670" y="921917"/>
                </a:lnTo>
                <a:lnTo>
                  <a:pt x="163162" y="936184"/>
                </a:lnTo>
                <a:lnTo>
                  <a:pt x="124837" y="946276"/>
                </a:lnTo>
                <a:lnTo>
                  <a:pt x="89259" y="950103"/>
                </a:lnTo>
                <a:close/>
              </a:path>
              <a:path w="950595" h="950595">
                <a:moveTo>
                  <a:pt x="861241" y="950103"/>
                </a:moveTo>
                <a:lnTo>
                  <a:pt x="826373" y="946276"/>
                </a:lnTo>
                <a:lnTo>
                  <a:pt x="788381" y="936184"/>
                </a:lnTo>
                <a:lnTo>
                  <a:pt x="746914" y="921917"/>
                </a:lnTo>
                <a:lnTo>
                  <a:pt x="701624" y="905562"/>
                </a:lnTo>
                <a:lnTo>
                  <a:pt x="652161" y="889207"/>
                </a:lnTo>
                <a:lnTo>
                  <a:pt x="598173" y="874940"/>
                </a:lnTo>
                <a:lnTo>
                  <a:pt x="539312" y="864848"/>
                </a:lnTo>
                <a:lnTo>
                  <a:pt x="475228" y="861020"/>
                </a:lnTo>
                <a:lnTo>
                  <a:pt x="938137" y="861020"/>
                </a:lnTo>
                <a:lnTo>
                  <a:pt x="927367" y="904773"/>
                </a:lnTo>
                <a:lnTo>
                  <a:pt x="901532" y="940020"/>
                </a:lnTo>
                <a:lnTo>
                  <a:pt x="883394" y="947739"/>
                </a:lnTo>
                <a:lnTo>
                  <a:pt x="861241" y="950103"/>
                </a:lnTo>
                <a:close/>
              </a:path>
            </a:pathLst>
          </a:custGeom>
          <a:solidFill>
            <a:srgbClr val="FFAC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949188" y="7948522"/>
            <a:ext cx="318770" cy="225425"/>
          </a:xfrm>
          <a:custGeom>
            <a:avLst/>
            <a:gdLst/>
            <a:ahLst/>
            <a:cxnLst/>
            <a:rect l="l" t="t" r="r" b="b"/>
            <a:pathLst>
              <a:path w="318770" h="225425">
                <a:moveTo>
                  <a:pt x="159334" y="224985"/>
                </a:moveTo>
                <a:lnTo>
                  <a:pt x="106979" y="220592"/>
                </a:lnTo>
                <a:lnTo>
                  <a:pt x="55259" y="206110"/>
                </a:lnTo>
                <a:lnTo>
                  <a:pt x="15743" y="179587"/>
                </a:lnTo>
                <a:lnTo>
                  <a:pt x="0" y="139070"/>
                </a:lnTo>
                <a:lnTo>
                  <a:pt x="0" y="0"/>
                </a:lnTo>
                <a:lnTo>
                  <a:pt x="318147" y="0"/>
                </a:lnTo>
                <a:lnTo>
                  <a:pt x="318147" y="139070"/>
                </a:lnTo>
                <a:lnTo>
                  <a:pt x="302486" y="179587"/>
                </a:lnTo>
                <a:lnTo>
                  <a:pt x="263148" y="206110"/>
                </a:lnTo>
                <a:lnTo>
                  <a:pt x="211607" y="220592"/>
                </a:lnTo>
                <a:lnTo>
                  <a:pt x="159334" y="224985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948884" y="7880310"/>
            <a:ext cx="318770" cy="191135"/>
          </a:xfrm>
          <a:custGeom>
            <a:avLst/>
            <a:gdLst/>
            <a:ahLst/>
            <a:cxnLst/>
            <a:rect l="l" t="t" r="r" b="b"/>
            <a:pathLst>
              <a:path w="318770" h="191134">
                <a:moveTo>
                  <a:pt x="159204" y="191096"/>
                </a:moveTo>
                <a:lnTo>
                  <a:pt x="115345" y="188191"/>
                </a:lnTo>
                <a:lnTo>
                  <a:pt x="73825" y="178041"/>
                </a:lnTo>
                <a:lnTo>
                  <a:pt x="35194" y="158494"/>
                </a:lnTo>
                <a:lnTo>
                  <a:pt x="0" y="127397"/>
                </a:lnTo>
                <a:lnTo>
                  <a:pt x="0" y="0"/>
                </a:lnTo>
                <a:lnTo>
                  <a:pt x="318451" y="0"/>
                </a:lnTo>
                <a:lnTo>
                  <a:pt x="318451" y="127397"/>
                </a:lnTo>
                <a:lnTo>
                  <a:pt x="283256" y="158512"/>
                </a:lnTo>
                <a:lnTo>
                  <a:pt x="244620" y="178057"/>
                </a:lnTo>
                <a:lnTo>
                  <a:pt x="203087" y="188197"/>
                </a:lnTo>
                <a:lnTo>
                  <a:pt x="159204" y="191096"/>
                </a:lnTo>
                <a:close/>
              </a:path>
            </a:pathLst>
          </a:custGeom>
          <a:solidFill>
            <a:srgbClr val="F8C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749847" y="7138790"/>
            <a:ext cx="713105" cy="904875"/>
          </a:xfrm>
          <a:custGeom>
            <a:avLst/>
            <a:gdLst/>
            <a:ahLst/>
            <a:cxnLst/>
            <a:rect l="l" t="t" r="r" b="b"/>
            <a:pathLst>
              <a:path w="713104" h="904875">
                <a:moveTo>
                  <a:pt x="356245" y="904672"/>
                </a:moveTo>
                <a:lnTo>
                  <a:pt x="314698" y="901763"/>
                </a:lnTo>
                <a:lnTo>
                  <a:pt x="274558" y="893231"/>
                </a:lnTo>
                <a:lnTo>
                  <a:pt x="236093" y="879367"/>
                </a:lnTo>
                <a:lnTo>
                  <a:pt x="199571" y="860462"/>
                </a:lnTo>
                <a:lnTo>
                  <a:pt x="165259" y="836809"/>
                </a:lnTo>
                <a:lnTo>
                  <a:pt x="133424" y="808699"/>
                </a:lnTo>
                <a:lnTo>
                  <a:pt x="104334" y="776423"/>
                </a:lnTo>
                <a:lnTo>
                  <a:pt x="78256" y="740273"/>
                </a:lnTo>
                <a:lnTo>
                  <a:pt x="55457" y="700540"/>
                </a:lnTo>
                <a:lnTo>
                  <a:pt x="36204" y="657517"/>
                </a:lnTo>
                <a:lnTo>
                  <a:pt x="20765" y="611494"/>
                </a:lnTo>
                <a:lnTo>
                  <a:pt x="9407" y="562764"/>
                </a:lnTo>
                <a:lnTo>
                  <a:pt x="2396" y="511617"/>
                </a:lnTo>
                <a:lnTo>
                  <a:pt x="0" y="458346"/>
                </a:lnTo>
                <a:lnTo>
                  <a:pt x="2396" y="404891"/>
                </a:lnTo>
                <a:lnTo>
                  <a:pt x="9409" y="353248"/>
                </a:lnTo>
                <a:lnTo>
                  <a:pt x="20769" y="303761"/>
                </a:lnTo>
                <a:lnTo>
                  <a:pt x="36211" y="256773"/>
                </a:lnTo>
                <a:lnTo>
                  <a:pt x="55465" y="212628"/>
                </a:lnTo>
                <a:lnTo>
                  <a:pt x="78266" y="171670"/>
                </a:lnTo>
                <a:lnTo>
                  <a:pt x="104346" y="134242"/>
                </a:lnTo>
                <a:lnTo>
                  <a:pt x="133436" y="100690"/>
                </a:lnTo>
                <a:lnTo>
                  <a:pt x="165271" y="71356"/>
                </a:lnTo>
                <a:lnTo>
                  <a:pt x="199582" y="46585"/>
                </a:lnTo>
                <a:lnTo>
                  <a:pt x="236103" y="26719"/>
                </a:lnTo>
                <a:lnTo>
                  <a:pt x="274565" y="12104"/>
                </a:lnTo>
                <a:lnTo>
                  <a:pt x="314701" y="3083"/>
                </a:lnTo>
                <a:lnTo>
                  <a:pt x="356245" y="0"/>
                </a:lnTo>
                <a:lnTo>
                  <a:pt x="397789" y="3083"/>
                </a:lnTo>
                <a:lnTo>
                  <a:pt x="437928" y="12104"/>
                </a:lnTo>
                <a:lnTo>
                  <a:pt x="476393" y="26719"/>
                </a:lnTo>
                <a:lnTo>
                  <a:pt x="512917" y="46585"/>
                </a:lnTo>
                <a:lnTo>
                  <a:pt x="547232" y="71356"/>
                </a:lnTo>
                <a:lnTo>
                  <a:pt x="579071" y="100690"/>
                </a:lnTo>
                <a:lnTo>
                  <a:pt x="608166" y="134242"/>
                </a:lnTo>
                <a:lnTo>
                  <a:pt x="634250" y="171670"/>
                </a:lnTo>
                <a:lnTo>
                  <a:pt x="657056" y="212628"/>
                </a:lnTo>
                <a:lnTo>
                  <a:pt x="676314" y="256773"/>
                </a:lnTo>
                <a:lnTo>
                  <a:pt x="691759" y="303761"/>
                </a:lnTo>
                <a:lnTo>
                  <a:pt x="703122" y="353248"/>
                </a:lnTo>
                <a:lnTo>
                  <a:pt x="710137" y="404891"/>
                </a:lnTo>
                <a:lnTo>
                  <a:pt x="712534" y="458346"/>
                </a:lnTo>
                <a:lnTo>
                  <a:pt x="710135" y="511625"/>
                </a:lnTo>
                <a:lnTo>
                  <a:pt x="703119" y="562777"/>
                </a:lnTo>
                <a:lnTo>
                  <a:pt x="691753" y="611511"/>
                </a:lnTo>
                <a:lnTo>
                  <a:pt x="676306" y="657536"/>
                </a:lnTo>
                <a:lnTo>
                  <a:pt x="657044" y="700560"/>
                </a:lnTo>
                <a:lnTo>
                  <a:pt x="634237" y="740291"/>
                </a:lnTo>
                <a:lnTo>
                  <a:pt x="608152" y="776439"/>
                </a:lnTo>
                <a:lnTo>
                  <a:pt x="579055" y="808712"/>
                </a:lnTo>
                <a:lnTo>
                  <a:pt x="547216" y="836820"/>
                </a:lnTo>
                <a:lnTo>
                  <a:pt x="512902" y="860470"/>
                </a:lnTo>
                <a:lnTo>
                  <a:pt x="476380" y="879372"/>
                </a:lnTo>
                <a:lnTo>
                  <a:pt x="437917" y="893233"/>
                </a:lnTo>
                <a:lnTo>
                  <a:pt x="397781" y="901764"/>
                </a:lnTo>
                <a:lnTo>
                  <a:pt x="356245" y="904672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987329" y="7847663"/>
            <a:ext cx="237417" cy="890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924629" y="7581169"/>
            <a:ext cx="367030" cy="110489"/>
          </a:xfrm>
          <a:custGeom>
            <a:avLst/>
            <a:gdLst/>
            <a:ahLst/>
            <a:cxnLst/>
            <a:rect l="l" t="t" r="r" b="b"/>
            <a:pathLst>
              <a:path w="367029" h="110490">
                <a:moveTo>
                  <a:pt x="36709" y="110084"/>
                </a:moveTo>
                <a:lnTo>
                  <a:pt x="22461" y="107186"/>
                </a:lnTo>
                <a:lnTo>
                  <a:pt x="10788" y="99296"/>
                </a:lnTo>
                <a:lnTo>
                  <a:pt x="2898" y="87623"/>
                </a:lnTo>
                <a:lnTo>
                  <a:pt x="0" y="73375"/>
                </a:lnTo>
                <a:lnTo>
                  <a:pt x="0" y="36709"/>
                </a:lnTo>
                <a:lnTo>
                  <a:pt x="2898" y="22461"/>
                </a:lnTo>
                <a:lnTo>
                  <a:pt x="10788" y="10788"/>
                </a:lnTo>
                <a:lnTo>
                  <a:pt x="22461" y="2898"/>
                </a:lnTo>
                <a:lnTo>
                  <a:pt x="36709" y="0"/>
                </a:lnTo>
                <a:lnTo>
                  <a:pt x="50964" y="2898"/>
                </a:lnTo>
                <a:lnTo>
                  <a:pt x="62652" y="10788"/>
                </a:lnTo>
                <a:lnTo>
                  <a:pt x="70556" y="22461"/>
                </a:lnTo>
                <a:lnTo>
                  <a:pt x="73462" y="36709"/>
                </a:lnTo>
                <a:lnTo>
                  <a:pt x="73462" y="73375"/>
                </a:lnTo>
                <a:lnTo>
                  <a:pt x="70556" y="87623"/>
                </a:lnTo>
                <a:lnTo>
                  <a:pt x="62652" y="99296"/>
                </a:lnTo>
                <a:lnTo>
                  <a:pt x="50964" y="107186"/>
                </a:lnTo>
                <a:lnTo>
                  <a:pt x="36709" y="110084"/>
                </a:lnTo>
                <a:close/>
              </a:path>
              <a:path w="367029" h="110490">
                <a:moveTo>
                  <a:pt x="330253" y="110084"/>
                </a:moveTo>
                <a:lnTo>
                  <a:pt x="316005" y="107186"/>
                </a:lnTo>
                <a:lnTo>
                  <a:pt x="304332" y="99296"/>
                </a:lnTo>
                <a:lnTo>
                  <a:pt x="296442" y="87623"/>
                </a:lnTo>
                <a:lnTo>
                  <a:pt x="293544" y="73375"/>
                </a:lnTo>
                <a:lnTo>
                  <a:pt x="293544" y="36709"/>
                </a:lnTo>
                <a:lnTo>
                  <a:pt x="296442" y="22461"/>
                </a:lnTo>
                <a:lnTo>
                  <a:pt x="304332" y="10788"/>
                </a:lnTo>
                <a:lnTo>
                  <a:pt x="316005" y="2898"/>
                </a:lnTo>
                <a:lnTo>
                  <a:pt x="330253" y="0"/>
                </a:lnTo>
                <a:lnTo>
                  <a:pt x="344501" y="2898"/>
                </a:lnTo>
                <a:lnTo>
                  <a:pt x="356175" y="10788"/>
                </a:lnTo>
                <a:lnTo>
                  <a:pt x="364064" y="22461"/>
                </a:lnTo>
                <a:lnTo>
                  <a:pt x="366963" y="36709"/>
                </a:lnTo>
                <a:lnTo>
                  <a:pt x="366963" y="73375"/>
                </a:lnTo>
                <a:lnTo>
                  <a:pt x="364064" y="87623"/>
                </a:lnTo>
                <a:lnTo>
                  <a:pt x="356175" y="99296"/>
                </a:lnTo>
                <a:lnTo>
                  <a:pt x="344501" y="107186"/>
                </a:lnTo>
                <a:lnTo>
                  <a:pt x="330253" y="110084"/>
                </a:lnTo>
                <a:close/>
              </a:path>
            </a:pathLst>
          </a:custGeom>
          <a:solidFill>
            <a:srgbClr val="662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053111" y="7761287"/>
            <a:ext cx="110489" cy="43815"/>
          </a:xfrm>
          <a:custGeom>
            <a:avLst/>
            <a:gdLst/>
            <a:ahLst/>
            <a:cxnLst/>
            <a:rect l="l" t="t" r="r" b="b"/>
            <a:pathLst>
              <a:path w="110489" h="43815">
                <a:moveTo>
                  <a:pt x="91729" y="43391"/>
                </a:moveTo>
                <a:lnTo>
                  <a:pt x="18354" y="43391"/>
                </a:lnTo>
                <a:lnTo>
                  <a:pt x="11221" y="41945"/>
                </a:lnTo>
                <a:lnTo>
                  <a:pt x="5385" y="38005"/>
                </a:lnTo>
                <a:lnTo>
                  <a:pt x="1446" y="32170"/>
                </a:lnTo>
                <a:lnTo>
                  <a:pt x="0" y="25036"/>
                </a:lnTo>
                <a:lnTo>
                  <a:pt x="0" y="18398"/>
                </a:lnTo>
                <a:lnTo>
                  <a:pt x="1452" y="11239"/>
                </a:lnTo>
                <a:lnTo>
                  <a:pt x="5393" y="5391"/>
                </a:lnTo>
                <a:lnTo>
                  <a:pt x="11233" y="1446"/>
                </a:lnTo>
                <a:lnTo>
                  <a:pt x="18354" y="0"/>
                </a:lnTo>
                <a:lnTo>
                  <a:pt x="91729" y="0"/>
                </a:lnTo>
                <a:lnTo>
                  <a:pt x="98853" y="1452"/>
                </a:lnTo>
                <a:lnTo>
                  <a:pt x="104693" y="5407"/>
                </a:lnTo>
                <a:lnTo>
                  <a:pt x="108636" y="11258"/>
                </a:lnTo>
                <a:lnTo>
                  <a:pt x="110084" y="18398"/>
                </a:lnTo>
                <a:lnTo>
                  <a:pt x="110084" y="25036"/>
                </a:lnTo>
                <a:lnTo>
                  <a:pt x="108632" y="32170"/>
                </a:lnTo>
                <a:lnTo>
                  <a:pt x="104682" y="38005"/>
                </a:lnTo>
                <a:lnTo>
                  <a:pt x="98844" y="41945"/>
                </a:lnTo>
                <a:lnTo>
                  <a:pt x="91729" y="43391"/>
                </a:lnTo>
                <a:close/>
              </a:path>
            </a:pathLst>
          </a:custGeom>
          <a:solidFill>
            <a:srgbClr val="C16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630906" y="7070969"/>
            <a:ext cx="950594" cy="668655"/>
          </a:xfrm>
          <a:custGeom>
            <a:avLst/>
            <a:gdLst/>
            <a:ahLst/>
            <a:cxnLst/>
            <a:rect l="l" t="t" r="r" b="b"/>
            <a:pathLst>
              <a:path w="950595" h="668654">
                <a:moveTo>
                  <a:pt x="31767" y="668622"/>
                </a:moveTo>
                <a:lnTo>
                  <a:pt x="568" y="668622"/>
                </a:lnTo>
                <a:lnTo>
                  <a:pt x="1" y="614767"/>
                </a:lnTo>
                <a:lnTo>
                  <a:pt x="0" y="568560"/>
                </a:lnTo>
                <a:lnTo>
                  <a:pt x="104" y="551690"/>
                </a:lnTo>
                <a:lnTo>
                  <a:pt x="221" y="527295"/>
                </a:lnTo>
                <a:lnTo>
                  <a:pt x="2899" y="465214"/>
                </a:lnTo>
                <a:lnTo>
                  <a:pt x="10647" y="407558"/>
                </a:lnTo>
                <a:lnTo>
                  <a:pt x="23037" y="354219"/>
                </a:lnTo>
                <a:lnTo>
                  <a:pt x="39643" y="305092"/>
                </a:lnTo>
                <a:lnTo>
                  <a:pt x="60036" y="260070"/>
                </a:lnTo>
                <a:lnTo>
                  <a:pt x="83788" y="219047"/>
                </a:lnTo>
                <a:lnTo>
                  <a:pt x="110473" y="181917"/>
                </a:lnTo>
                <a:lnTo>
                  <a:pt x="139663" y="148573"/>
                </a:lnTo>
                <a:lnTo>
                  <a:pt x="170929" y="118909"/>
                </a:lnTo>
                <a:lnTo>
                  <a:pt x="203845" y="92819"/>
                </a:lnTo>
                <a:lnTo>
                  <a:pt x="237982" y="70196"/>
                </a:lnTo>
                <a:lnTo>
                  <a:pt x="272913" y="50935"/>
                </a:lnTo>
                <a:lnTo>
                  <a:pt x="308211" y="34928"/>
                </a:lnTo>
                <a:lnTo>
                  <a:pt x="378196" y="12255"/>
                </a:lnTo>
                <a:lnTo>
                  <a:pt x="444514" y="1326"/>
                </a:lnTo>
                <a:lnTo>
                  <a:pt x="475230" y="0"/>
                </a:lnTo>
                <a:lnTo>
                  <a:pt x="505945" y="1347"/>
                </a:lnTo>
                <a:lnTo>
                  <a:pt x="572267" y="12432"/>
                </a:lnTo>
                <a:lnTo>
                  <a:pt x="642256" y="35379"/>
                </a:lnTo>
                <a:lnTo>
                  <a:pt x="677557" y="51554"/>
                </a:lnTo>
                <a:lnTo>
                  <a:pt x="712491" y="70998"/>
                </a:lnTo>
                <a:lnTo>
                  <a:pt x="746632" y="93814"/>
                </a:lnTo>
                <a:lnTo>
                  <a:pt x="779552" y="120102"/>
                </a:lnTo>
                <a:lnTo>
                  <a:pt x="810821" y="149964"/>
                </a:lnTo>
                <a:lnTo>
                  <a:pt x="840014" y="183501"/>
                </a:lnTo>
                <a:lnTo>
                  <a:pt x="866703" y="220815"/>
                </a:lnTo>
                <a:lnTo>
                  <a:pt x="890459" y="262006"/>
                </a:lnTo>
                <a:lnTo>
                  <a:pt x="907814" y="300443"/>
                </a:lnTo>
                <a:lnTo>
                  <a:pt x="326743" y="300443"/>
                </a:lnTo>
                <a:lnTo>
                  <a:pt x="237660" y="388355"/>
                </a:lnTo>
                <a:lnTo>
                  <a:pt x="202519" y="419270"/>
                </a:lnTo>
                <a:lnTo>
                  <a:pt x="170227" y="445393"/>
                </a:lnTo>
                <a:lnTo>
                  <a:pt x="143634" y="473636"/>
                </a:lnTo>
                <a:lnTo>
                  <a:pt x="125589" y="510912"/>
                </a:lnTo>
                <a:lnTo>
                  <a:pt x="118941" y="564135"/>
                </a:lnTo>
                <a:lnTo>
                  <a:pt x="116582" y="584092"/>
                </a:lnTo>
                <a:lnTo>
                  <a:pt x="52953" y="584092"/>
                </a:lnTo>
                <a:lnTo>
                  <a:pt x="41100" y="590106"/>
                </a:lnTo>
                <a:lnTo>
                  <a:pt x="32913" y="609927"/>
                </a:lnTo>
                <a:lnTo>
                  <a:pt x="29871" y="648271"/>
                </a:lnTo>
                <a:lnTo>
                  <a:pt x="29880" y="648634"/>
                </a:lnTo>
                <a:lnTo>
                  <a:pt x="30028" y="649907"/>
                </a:lnTo>
                <a:lnTo>
                  <a:pt x="31128" y="649907"/>
                </a:lnTo>
                <a:lnTo>
                  <a:pt x="31767" y="668622"/>
                </a:lnTo>
                <a:close/>
              </a:path>
              <a:path w="950595" h="668654">
                <a:moveTo>
                  <a:pt x="842717" y="609412"/>
                </a:moveTo>
                <a:lnTo>
                  <a:pt x="834530" y="597686"/>
                </a:lnTo>
                <a:lnTo>
                  <a:pt x="831475" y="568560"/>
                </a:lnTo>
                <a:lnTo>
                  <a:pt x="824548" y="521282"/>
                </a:lnTo>
                <a:lnTo>
                  <a:pt x="805153" y="481250"/>
                </a:lnTo>
                <a:lnTo>
                  <a:pt x="775369" y="448475"/>
                </a:lnTo>
                <a:lnTo>
                  <a:pt x="737278" y="422965"/>
                </a:lnTo>
                <a:lnTo>
                  <a:pt x="692957" y="404732"/>
                </a:lnTo>
                <a:lnTo>
                  <a:pt x="644488" y="393785"/>
                </a:lnTo>
                <a:lnTo>
                  <a:pt x="593949" y="390134"/>
                </a:lnTo>
                <a:lnTo>
                  <a:pt x="502095" y="376120"/>
                </a:lnTo>
                <a:lnTo>
                  <a:pt x="415810" y="345289"/>
                </a:lnTo>
                <a:lnTo>
                  <a:pt x="351793" y="314458"/>
                </a:lnTo>
                <a:lnTo>
                  <a:pt x="326743" y="300443"/>
                </a:lnTo>
                <a:lnTo>
                  <a:pt x="907814" y="300443"/>
                </a:lnTo>
                <a:lnTo>
                  <a:pt x="927462" y="356429"/>
                </a:lnTo>
                <a:lnTo>
                  <a:pt x="939854" y="409863"/>
                </a:lnTo>
                <a:lnTo>
                  <a:pt x="947603" y="467580"/>
                </a:lnTo>
                <a:lnTo>
                  <a:pt x="950179" y="527295"/>
                </a:lnTo>
                <a:lnTo>
                  <a:pt x="950241" y="588022"/>
                </a:lnTo>
                <a:lnTo>
                  <a:pt x="897463" y="588022"/>
                </a:lnTo>
                <a:lnTo>
                  <a:pt x="883410" y="593042"/>
                </a:lnTo>
                <a:lnTo>
                  <a:pt x="868624" y="601804"/>
                </a:lnTo>
                <a:lnTo>
                  <a:pt x="854571" y="609022"/>
                </a:lnTo>
                <a:lnTo>
                  <a:pt x="842717" y="609412"/>
                </a:lnTo>
                <a:close/>
              </a:path>
              <a:path w="950595" h="668654">
                <a:moveTo>
                  <a:pt x="107698" y="600311"/>
                </a:moveTo>
                <a:lnTo>
                  <a:pt x="95845" y="599994"/>
                </a:lnTo>
                <a:lnTo>
                  <a:pt x="81792" y="593925"/>
                </a:lnTo>
                <a:lnTo>
                  <a:pt x="67006" y="586994"/>
                </a:lnTo>
                <a:lnTo>
                  <a:pt x="52953" y="584092"/>
                </a:lnTo>
                <a:lnTo>
                  <a:pt x="116582" y="584092"/>
                </a:lnTo>
                <a:lnTo>
                  <a:pt x="115886" y="589988"/>
                </a:lnTo>
                <a:lnTo>
                  <a:pt x="107698" y="600311"/>
                </a:lnTo>
                <a:close/>
              </a:path>
              <a:path w="950595" h="668654">
                <a:moveTo>
                  <a:pt x="950039" y="649815"/>
                </a:moveTo>
                <a:lnTo>
                  <a:pt x="920391" y="649815"/>
                </a:lnTo>
                <a:lnTo>
                  <a:pt x="920558" y="648271"/>
                </a:lnTo>
                <a:lnTo>
                  <a:pt x="917503" y="610351"/>
                </a:lnTo>
                <a:lnTo>
                  <a:pt x="909316" y="592030"/>
                </a:lnTo>
                <a:lnTo>
                  <a:pt x="897463" y="588022"/>
                </a:lnTo>
                <a:lnTo>
                  <a:pt x="950241" y="588022"/>
                </a:lnTo>
                <a:lnTo>
                  <a:pt x="950039" y="649815"/>
                </a:lnTo>
                <a:close/>
              </a:path>
              <a:path w="950595" h="668654">
                <a:moveTo>
                  <a:pt x="949978" y="668622"/>
                </a:moveTo>
                <a:lnTo>
                  <a:pt x="918822" y="668622"/>
                </a:lnTo>
                <a:lnTo>
                  <a:pt x="919368" y="649907"/>
                </a:lnTo>
                <a:lnTo>
                  <a:pt x="919485" y="648271"/>
                </a:lnTo>
                <a:lnTo>
                  <a:pt x="919967" y="646145"/>
                </a:lnTo>
                <a:lnTo>
                  <a:pt x="920391" y="649815"/>
                </a:lnTo>
                <a:lnTo>
                  <a:pt x="950039" y="649815"/>
                </a:lnTo>
                <a:lnTo>
                  <a:pt x="949978" y="668622"/>
                </a:lnTo>
                <a:close/>
              </a:path>
              <a:path w="950595" h="668654">
                <a:moveTo>
                  <a:pt x="31128" y="649907"/>
                </a:moveTo>
                <a:lnTo>
                  <a:pt x="30028" y="649907"/>
                </a:lnTo>
                <a:lnTo>
                  <a:pt x="30470" y="646183"/>
                </a:lnTo>
                <a:lnTo>
                  <a:pt x="31084" y="648634"/>
                </a:lnTo>
                <a:lnTo>
                  <a:pt x="31128" y="649907"/>
                </a:lnTo>
                <a:close/>
              </a:path>
            </a:pathLst>
          </a:custGeom>
          <a:solidFill>
            <a:srgbClr val="FFAC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81809" y="7492823"/>
            <a:ext cx="853440" cy="227965"/>
          </a:xfrm>
          <a:custGeom>
            <a:avLst/>
            <a:gdLst/>
            <a:ahLst/>
            <a:cxnLst/>
            <a:rect l="l" t="t" r="r" b="b"/>
            <a:pathLst>
              <a:path w="853439" h="227965">
                <a:moveTo>
                  <a:pt x="71118" y="227589"/>
                </a:moveTo>
                <a:lnTo>
                  <a:pt x="43439" y="218647"/>
                </a:lnTo>
                <a:lnTo>
                  <a:pt x="20833" y="194264"/>
                </a:lnTo>
                <a:lnTo>
                  <a:pt x="5590" y="158100"/>
                </a:lnTo>
                <a:lnTo>
                  <a:pt x="0" y="113816"/>
                </a:lnTo>
                <a:lnTo>
                  <a:pt x="5600" y="69501"/>
                </a:lnTo>
                <a:lnTo>
                  <a:pt x="20833" y="33346"/>
                </a:lnTo>
                <a:lnTo>
                  <a:pt x="43439" y="8948"/>
                </a:lnTo>
                <a:lnTo>
                  <a:pt x="71118" y="0"/>
                </a:lnTo>
                <a:lnTo>
                  <a:pt x="98798" y="8923"/>
                </a:lnTo>
                <a:lnTo>
                  <a:pt x="121418" y="33346"/>
                </a:lnTo>
                <a:lnTo>
                  <a:pt x="136650" y="69525"/>
                </a:lnTo>
                <a:lnTo>
                  <a:pt x="142237" y="113816"/>
                </a:lnTo>
                <a:lnTo>
                  <a:pt x="136647" y="158100"/>
                </a:lnTo>
                <a:lnTo>
                  <a:pt x="121404" y="194264"/>
                </a:lnTo>
                <a:lnTo>
                  <a:pt x="98798" y="218647"/>
                </a:lnTo>
                <a:lnTo>
                  <a:pt x="71118" y="227589"/>
                </a:lnTo>
                <a:close/>
              </a:path>
              <a:path w="853439" h="227965">
                <a:moveTo>
                  <a:pt x="782264" y="227589"/>
                </a:moveTo>
                <a:lnTo>
                  <a:pt x="754585" y="218647"/>
                </a:lnTo>
                <a:lnTo>
                  <a:pt x="731979" y="194264"/>
                </a:lnTo>
                <a:lnTo>
                  <a:pt x="716736" y="158100"/>
                </a:lnTo>
                <a:lnTo>
                  <a:pt x="711145" y="113816"/>
                </a:lnTo>
                <a:lnTo>
                  <a:pt x="716740" y="69501"/>
                </a:lnTo>
                <a:lnTo>
                  <a:pt x="731963" y="33346"/>
                </a:lnTo>
                <a:lnTo>
                  <a:pt x="754567" y="8948"/>
                </a:lnTo>
                <a:lnTo>
                  <a:pt x="782264" y="0"/>
                </a:lnTo>
                <a:lnTo>
                  <a:pt x="809962" y="8923"/>
                </a:lnTo>
                <a:lnTo>
                  <a:pt x="832580" y="33346"/>
                </a:lnTo>
                <a:lnTo>
                  <a:pt x="847802" y="69525"/>
                </a:lnTo>
                <a:lnTo>
                  <a:pt x="853383" y="113816"/>
                </a:lnTo>
                <a:lnTo>
                  <a:pt x="847799" y="158100"/>
                </a:lnTo>
                <a:lnTo>
                  <a:pt x="832566" y="194264"/>
                </a:lnTo>
                <a:lnTo>
                  <a:pt x="809962" y="218647"/>
                </a:lnTo>
                <a:lnTo>
                  <a:pt x="782264" y="227589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479343" y="6936671"/>
            <a:ext cx="1258570" cy="477520"/>
          </a:xfrm>
          <a:custGeom>
            <a:avLst/>
            <a:gdLst/>
            <a:ahLst/>
            <a:cxnLst/>
            <a:rect l="l" t="t" r="r" b="b"/>
            <a:pathLst>
              <a:path w="1258570" h="477520">
                <a:moveTo>
                  <a:pt x="629179" y="477481"/>
                </a:moveTo>
                <a:lnTo>
                  <a:pt x="552104" y="475912"/>
                </a:lnTo>
                <a:lnTo>
                  <a:pt x="482751" y="471226"/>
                </a:lnTo>
                <a:lnTo>
                  <a:pt x="421210" y="463458"/>
                </a:lnTo>
                <a:lnTo>
                  <a:pt x="367576" y="452641"/>
                </a:lnTo>
                <a:lnTo>
                  <a:pt x="321939" y="438809"/>
                </a:lnTo>
                <a:lnTo>
                  <a:pt x="284392" y="421996"/>
                </a:lnTo>
                <a:lnTo>
                  <a:pt x="233940" y="379562"/>
                </a:lnTo>
                <a:lnTo>
                  <a:pt x="216958" y="325611"/>
                </a:lnTo>
                <a:lnTo>
                  <a:pt x="217868" y="299879"/>
                </a:lnTo>
                <a:lnTo>
                  <a:pt x="220494" y="276193"/>
                </a:lnTo>
                <a:lnTo>
                  <a:pt x="224683" y="254370"/>
                </a:lnTo>
                <a:lnTo>
                  <a:pt x="230279" y="234228"/>
                </a:lnTo>
                <a:lnTo>
                  <a:pt x="15751" y="172915"/>
                </a:lnTo>
                <a:lnTo>
                  <a:pt x="9201" y="169765"/>
                </a:lnTo>
                <a:lnTo>
                  <a:pt x="4165" y="164796"/>
                </a:lnTo>
                <a:lnTo>
                  <a:pt x="984" y="158484"/>
                </a:lnTo>
                <a:lnTo>
                  <a:pt x="0" y="151306"/>
                </a:lnTo>
                <a:lnTo>
                  <a:pt x="1457" y="144207"/>
                </a:lnTo>
                <a:lnTo>
                  <a:pt x="5055" y="138121"/>
                </a:lnTo>
                <a:lnTo>
                  <a:pt x="10409" y="133507"/>
                </a:lnTo>
                <a:lnTo>
                  <a:pt x="17139" y="130825"/>
                </a:lnTo>
                <a:lnTo>
                  <a:pt x="627617" y="0"/>
                </a:lnTo>
                <a:lnTo>
                  <a:pt x="630741" y="0"/>
                </a:lnTo>
                <a:lnTo>
                  <a:pt x="1241175" y="130825"/>
                </a:lnTo>
                <a:lnTo>
                  <a:pt x="1258358" y="151306"/>
                </a:lnTo>
                <a:lnTo>
                  <a:pt x="1257398" y="158490"/>
                </a:lnTo>
                <a:lnTo>
                  <a:pt x="1254230" y="164812"/>
                </a:lnTo>
                <a:lnTo>
                  <a:pt x="1249199" y="169783"/>
                </a:lnTo>
                <a:lnTo>
                  <a:pt x="1242650" y="172915"/>
                </a:lnTo>
                <a:lnTo>
                  <a:pt x="1028078" y="234228"/>
                </a:lnTo>
                <a:lnTo>
                  <a:pt x="1033674" y="254370"/>
                </a:lnTo>
                <a:lnTo>
                  <a:pt x="1037863" y="276193"/>
                </a:lnTo>
                <a:lnTo>
                  <a:pt x="1040490" y="299879"/>
                </a:lnTo>
                <a:lnTo>
                  <a:pt x="1041399" y="325611"/>
                </a:lnTo>
                <a:lnTo>
                  <a:pt x="1037139" y="354009"/>
                </a:lnTo>
                <a:lnTo>
                  <a:pt x="1003329" y="402235"/>
                </a:lnTo>
                <a:lnTo>
                  <a:pt x="936419" y="438809"/>
                </a:lnTo>
                <a:lnTo>
                  <a:pt x="890782" y="452641"/>
                </a:lnTo>
                <a:lnTo>
                  <a:pt x="837147" y="463458"/>
                </a:lnTo>
                <a:lnTo>
                  <a:pt x="775606" y="471226"/>
                </a:lnTo>
                <a:lnTo>
                  <a:pt x="706253" y="475912"/>
                </a:lnTo>
                <a:lnTo>
                  <a:pt x="629179" y="477481"/>
                </a:lnTo>
                <a:close/>
              </a:path>
            </a:pathLst>
          </a:custGeom>
          <a:solidFill>
            <a:srgbClr val="292E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479486" y="7067218"/>
            <a:ext cx="1258570" cy="217170"/>
          </a:xfrm>
          <a:custGeom>
            <a:avLst/>
            <a:gdLst/>
            <a:ahLst/>
            <a:cxnLst/>
            <a:rect l="l" t="t" r="r" b="b"/>
            <a:pathLst>
              <a:path w="1258570" h="217170">
                <a:moveTo>
                  <a:pt x="630946" y="216761"/>
                </a:moveTo>
                <a:lnTo>
                  <a:pt x="627040" y="216761"/>
                </a:lnTo>
                <a:lnTo>
                  <a:pt x="625044" y="216500"/>
                </a:lnTo>
                <a:lnTo>
                  <a:pt x="15608" y="42369"/>
                </a:lnTo>
                <a:lnTo>
                  <a:pt x="7943" y="38405"/>
                </a:lnTo>
                <a:lnTo>
                  <a:pt x="2580" y="32037"/>
                </a:lnTo>
                <a:lnTo>
                  <a:pt x="0" y="24131"/>
                </a:lnTo>
                <a:lnTo>
                  <a:pt x="682" y="15553"/>
                </a:lnTo>
                <a:lnTo>
                  <a:pt x="4664" y="7906"/>
                </a:lnTo>
                <a:lnTo>
                  <a:pt x="11063" y="2574"/>
                </a:lnTo>
                <a:lnTo>
                  <a:pt x="18975" y="0"/>
                </a:lnTo>
                <a:lnTo>
                  <a:pt x="27498" y="627"/>
                </a:lnTo>
                <a:lnTo>
                  <a:pt x="629036" y="172501"/>
                </a:lnTo>
                <a:lnTo>
                  <a:pt x="786977" y="172501"/>
                </a:lnTo>
                <a:lnTo>
                  <a:pt x="632985" y="216500"/>
                </a:lnTo>
                <a:lnTo>
                  <a:pt x="630946" y="216761"/>
                </a:lnTo>
                <a:close/>
              </a:path>
              <a:path w="1258570" h="217170">
                <a:moveTo>
                  <a:pt x="786977" y="172501"/>
                </a:moveTo>
                <a:lnTo>
                  <a:pt x="629036" y="172501"/>
                </a:lnTo>
                <a:lnTo>
                  <a:pt x="1230532" y="627"/>
                </a:lnTo>
                <a:lnTo>
                  <a:pt x="1239164" y="6"/>
                </a:lnTo>
                <a:lnTo>
                  <a:pt x="1247064" y="2590"/>
                </a:lnTo>
                <a:lnTo>
                  <a:pt x="1253402" y="7925"/>
                </a:lnTo>
                <a:lnTo>
                  <a:pt x="1257348" y="15553"/>
                </a:lnTo>
                <a:lnTo>
                  <a:pt x="1258054" y="24131"/>
                </a:lnTo>
                <a:lnTo>
                  <a:pt x="1255482" y="32037"/>
                </a:lnTo>
                <a:lnTo>
                  <a:pt x="1250111" y="38405"/>
                </a:lnTo>
                <a:lnTo>
                  <a:pt x="1242421" y="42369"/>
                </a:lnTo>
                <a:lnTo>
                  <a:pt x="786977" y="172501"/>
                </a:lnTo>
                <a:close/>
              </a:path>
            </a:pathLst>
          </a:custGeom>
          <a:solidFill>
            <a:srgbClr val="6675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544431" y="7067107"/>
            <a:ext cx="586105" cy="629285"/>
          </a:xfrm>
          <a:custGeom>
            <a:avLst/>
            <a:gdLst/>
            <a:ahLst/>
            <a:cxnLst/>
            <a:rect l="l" t="t" r="r" b="b"/>
            <a:pathLst>
              <a:path w="586104" h="629284">
                <a:moveTo>
                  <a:pt x="43391" y="629092"/>
                </a:moveTo>
                <a:lnTo>
                  <a:pt x="26506" y="613745"/>
                </a:lnTo>
                <a:lnTo>
                  <a:pt x="12713" y="571896"/>
                </a:lnTo>
                <a:lnTo>
                  <a:pt x="3411" y="509829"/>
                </a:lnTo>
                <a:lnTo>
                  <a:pt x="0" y="433829"/>
                </a:lnTo>
                <a:lnTo>
                  <a:pt x="1565" y="388179"/>
                </a:lnTo>
                <a:lnTo>
                  <a:pt x="5982" y="357585"/>
                </a:lnTo>
                <a:lnTo>
                  <a:pt x="12832" y="339023"/>
                </a:lnTo>
                <a:lnTo>
                  <a:pt x="21695" y="329472"/>
                </a:lnTo>
                <a:lnTo>
                  <a:pt x="21695" y="65000"/>
                </a:lnTo>
                <a:lnTo>
                  <a:pt x="562269" y="0"/>
                </a:lnTo>
                <a:lnTo>
                  <a:pt x="570769" y="937"/>
                </a:lnTo>
                <a:lnTo>
                  <a:pt x="578036" y="4995"/>
                </a:lnTo>
                <a:lnTo>
                  <a:pt x="583278" y="11502"/>
                </a:lnTo>
                <a:lnTo>
                  <a:pt x="585700" y="19786"/>
                </a:lnTo>
                <a:lnTo>
                  <a:pt x="584701" y="28359"/>
                </a:lnTo>
                <a:lnTo>
                  <a:pt x="580640" y="35619"/>
                </a:lnTo>
                <a:lnTo>
                  <a:pt x="574161" y="40820"/>
                </a:lnTo>
                <a:lnTo>
                  <a:pt x="565914" y="43218"/>
                </a:lnTo>
                <a:lnTo>
                  <a:pt x="65087" y="84960"/>
                </a:lnTo>
                <a:lnTo>
                  <a:pt x="65087" y="329472"/>
                </a:lnTo>
                <a:lnTo>
                  <a:pt x="73950" y="339023"/>
                </a:lnTo>
                <a:lnTo>
                  <a:pt x="80800" y="357585"/>
                </a:lnTo>
                <a:lnTo>
                  <a:pt x="85217" y="388179"/>
                </a:lnTo>
                <a:lnTo>
                  <a:pt x="86783" y="433829"/>
                </a:lnTo>
                <a:lnTo>
                  <a:pt x="83371" y="509829"/>
                </a:lnTo>
                <a:lnTo>
                  <a:pt x="74069" y="571896"/>
                </a:lnTo>
                <a:lnTo>
                  <a:pt x="60276" y="613745"/>
                </a:lnTo>
                <a:lnTo>
                  <a:pt x="43391" y="629092"/>
                </a:lnTo>
                <a:close/>
              </a:path>
            </a:pathLst>
          </a:custGeom>
          <a:solidFill>
            <a:srgbClr val="FFCC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 txBox="1"/>
          <p:nvPr/>
        </p:nvSpPr>
        <p:spPr>
          <a:xfrm>
            <a:off x="3134079" y="8569073"/>
            <a:ext cx="1948814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50875" marR="5080" indent="-638175">
              <a:lnSpc>
                <a:spcPct val="130600"/>
              </a:lnSpc>
              <a:spcBef>
                <a:spcPts val="125"/>
              </a:spcBef>
            </a:pPr>
            <a:r>
              <a:rPr sz="3000" spc="-3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26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00" spc="1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000" spc="7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000" spc="5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000" spc="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1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210" dirty="0">
                <a:solidFill>
                  <a:srgbClr val="FFFFFF"/>
                </a:solidFill>
                <a:latin typeface="Arial"/>
                <a:cs typeface="Arial"/>
              </a:rPr>
              <a:t>s  </a:t>
            </a:r>
            <a:r>
              <a:rPr sz="2800" b="1" spc="140" dirty="0">
                <a:solidFill>
                  <a:srgbClr val="FFFFFF"/>
                </a:solidFill>
                <a:latin typeface="Arial"/>
                <a:cs typeface="Arial"/>
              </a:rPr>
              <a:t>205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8334375" y="6648450"/>
            <a:ext cx="2095500" cy="209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 txBox="1"/>
          <p:nvPr/>
        </p:nvSpPr>
        <p:spPr>
          <a:xfrm>
            <a:off x="7880680" y="8569073"/>
            <a:ext cx="2526665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79169" marR="5080" indent="-967105">
              <a:lnSpc>
                <a:spcPct val="130600"/>
              </a:lnSpc>
              <a:spcBef>
                <a:spcPts val="125"/>
              </a:spcBef>
            </a:pPr>
            <a:r>
              <a:rPr sz="3000" spc="-12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spc="9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000" spc="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spc="-18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000" spc="70" dirty="0">
                <a:solidFill>
                  <a:srgbClr val="FFFFFF"/>
                </a:solidFill>
                <a:latin typeface="Arial"/>
                <a:cs typeface="Arial"/>
              </a:rPr>
              <a:t>pa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ñ</a:t>
            </a:r>
            <a:r>
              <a:rPr sz="3000" spc="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spc="-1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1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210" dirty="0">
                <a:solidFill>
                  <a:srgbClr val="FFFFFF"/>
                </a:solidFill>
                <a:latin typeface="Arial"/>
                <a:cs typeface="Arial"/>
              </a:rPr>
              <a:t>s  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108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293" name="object 293"/>
          <p:cNvSpPr/>
          <p:nvPr/>
        </p:nvSpPr>
        <p:spPr>
          <a:xfrm>
            <a:off x="14362394" y="6791803"/>
            <a:ext cx="986155" cy="1043305"/>
          </a:xfrm>
          <a:custGeom>
            <a:avLst/>
            <a:gdLst/>
            <a:ahLst/>
            <a:cxnLst/>
            <a:rect l="l" t="t" r="r" b="b"/>
            <a:pathLst>
              <a:path w="986155" h="1043304">
                <a:moveTo>
                  <a:pt x="492771" y="1043237"/>
                </a:moveTo>
                <a:lnTo>
                  <a:pt x="437497" y="1042665"/>
                </a:lnTo>
                <a:lnTo>
                  <a:pt x="383484" y="1040983"/>
                </a:lnTo>
                <a:lnTo>
                  <a:pt x="330695" y="1038228"/>
                </a:lnTo>
                <a:lnTo>
                  <a:pt x="279344" y="1034443"/>
                </a:lnTo>
                <a:lnTo>
                  <a:pt x="229580" y="1029669"/>
                </a:lnTo>
                <a:lnTo>
                  <a:pt x="181553" y="1023948"/>
                </a:lnTo>
                <a:lnTo>
                  <a:pt x="135414" y="1017321"/>
                </a:lnTo>
                <a:lnTo>
                  <a:pt x="91313" y="1009829"/>
                </a:lnTo>
                <a:lnTo>
                  <a:pt x="49400" y="1001515"/>
                </a:lnTo>
                <a:lnTo>
                  <a:pt x="9825" y="992420"/>
                </a:lnTo>
                <a:lnTo>
                  <a:pt x="1667" y="954635"/>
                </a:lnTo>
                <a:lnTo>
                  <a:pt x="0" y="933237"/>
                </a:lnTo>
                <a:lnTo>
                  <a:pt x="48" y="910030"/>
                </a:lnTo>
                <a:lnTo>
                  <a:pt x="5673" y="864958"/>
                </a:lnTo>
                <a:lnTo>
                  <a:pt x="18791" y="821661"/>
                </a:lnTo>
                <a:lnTo>
                  <a:pt x="38994" y="780513"/>
                </a:lnTo>
                <a:lnTo>
                  <a:pt x="65876" y="741886"/>
                </a:lnTo>
                <a:lnTo>
                  <a:pt x="99030" y="706156"/>
                </a:lnTo>
                <a:lnTo>
                  <a:pt x="138050" y="673695"/>
                </a:lnTo>
                <a:lnTo>
                  <a:pt x="201050" y="634827"/>
                </a:lnTo>
                <a:lnTo>
                  <a:pt x="236125" y="618321"/>
                </a:lnTo>
                <a:lnTo>
                  <a:pt x="273437" y="603946"/>
                </a:lnTo>
                <a:lnTo>
                  <a:pt x="238372" y="570068"/>
                </a:lnTo>
                <a:lnTo>
                  <a:pt x="208410" y="531520"/>
                </a:lnTo>
                <a:lnTo>
                  <a:pt x="184119" y="488861"/>
                </a:lnTo>
                <a:lnTo>
                  <a:pt x="166065" y="442653"/>
                </a:lnTo>
                <a:lnTo>
                  <a:pt x="154817" y="393455"/>
                </a:lnTo>
                <a:lnTo>
                  <a:pt x="150942" y="341829"/>
                </a:lnTo>
                <a:lnTo>
                  <a:pt x="154061" y="295451"/>
                </a:lnTo>
                <a:lnTo>
                  <a:pt x="163150" y="250968"/>
                </a:lnTo>
                <a:lnTo>
                  <a:pt x="177800" y="208787"/>
                </a:lnTo>
                <a:lnTo>
                  <a:pt x="197604" y="169315"/>
                </a:lnTo>
                <a:lnTo>
                  <a:pt x="222156" y="132960"/>
                </a:lnTo>
                <a:lnTo>
                  <a:pt x="251049" y="100131"/>
                </a:lnTo>
                <a:lnTo>
                  <a:pt x="283876" y="71233"/>
                </a:lnTo>
                <a:lnTo>
                  <a:pt x="320229" y="46676"/>
                </a:lnTo>
                <a:lnTo>
                  <a:pt x="359702" y="26866"/>
                </a:lnTo>
                <a:lnTo>
                  <a:pt x="401888" y="12212"/>
                </a:lnTo>
                <a:lnTo>
                  <a:pt x="446380" y="3121"/>
                </a:lnTo>
                <a:lnTo>
                  <a:pt x="492771" y="0"/>
                </a:lnTo>
                <a:lnTo>
                  <a:pt x="539149" y="3121"/>
                </a:lnTo>
                <a:lnTo>
                  <a:pt x="583632" y="12212"/>
                </a:lnTo>
                <a:lnTo>
                  <a:pt x="625814" y="26866"/>
                </a:lnTo>
                <a:lnTo>
                  <a:pt x="665285" y="46676"/>
                </a:lnTo>
                <a:lnTo>
                  <a:pt x="701640" y="71233"/>
                </a:lnTo>
                <a:lnTo>
                  <a:pt x="734470" y="100131"/>
                </a:lnTo>
                <a:lnTo>
                  <a:pt x="763367" y="132960"/>
                </a:lnTo>
                <a:lnTo>
                  <a:pt x="787924" y="169315"/>
                </a:lnTo>
                <a:lnTo>
                  <a:pt x="807734" y="208787"/>
                </a:lnTo>
                <a:lnTo>
                  <a:pt x="822388" y="250968"/>
                </a:lnTo>
                <a:lnTo>
                  <a:pt x="831480" y="295451"/>
                </a:lnTo>
                <a:lnTo>
                  <a:pt x="834601" y="341829"/>
                </a:lnTo>
                <a:lnTo>
                  <a:pt x="830725" y="393455"/>
                </a:lnTo>
                <a:lnTo>
                  <a:pt x="819477" y="442653"/>
                </a:lnTo>
                <a:lnTo>
                  <a:pt x="801423" y="488861"/>
                </a:lnTo>
                <a:lnTo>
                  <a:pt x="777132" y="531520"/>
                </a:lnTo>
                <a:lnTo>
                  <a:pt x="747170" y="570068"/>
                </a:lnTo>
                <a:lnTo>
                  <a:pt x="712105" y="603946"/>
                </a:lnTo>
                <a:lnTo>
                  <a:pt x="749400" y="618321"/>
                </a:lnTo>
                <a:lnTo>
                  <a:pt x="784500" y="634827"/>
                </a:lnTo>
                <a:lnTo>
                  <a:pt x="847554" y="673695"/>
                </a:lnTo>
                <a:lnTo>
                  <a:pt x="886579" y="706156"/>
                </a:lnTo>
                <a:lnTo>
                  <a:pt x="919743" y="741886"/>
                </a:lnTo>
                <a:lnTo>
                  <a:pt x="946634" y="780513"/>
                </a:lnTo>
                <a:lnTo>
                  <a:pt x="966841" y="821661"/>
                </a:lnTo>
                <a:lnTo>
                  <a:pt x="979953" y="864958"/>
                </a:lnTo>
                <a:lnTo>
                  <a:pt x="985556" y="910030"/>
                </a:lnTo>
                <a:lnTo>
                  <a:pt x="985630" y="933237"/>
                </a:lnTo>
                <a:lnTo>
                  <a:pt x="984117" y="954635"/>
                </a:lnTo>
                <a:lnTo>
                  <a:pt x="976651" y="992171"/>
                </a:lnTo>
                <a:lnTo>
                  <a:pt x="937032" y="1001319"/>
                </a:lnTo>
                <a:lnTo>
                  <a:pt x="895060" y="1009678"/>
                </a:lnTo>
                <a:lnTo>
                  <a:pt x="850888" y="1017208"/>
                </a:lnTo>
                <a:lnTo>
                  <a:pt x="804666" y="1023867"/>
                </a:lnTo>
                <a:lnTo>
                  <a:pt x="756546" y="1029614"/>
                </a:lnTo>
                <a:lnTo>
                  <a:pt x="706680" y="1034409"/>
                </a:lnTo>
                <a:lnTo>
                  <a:pt x="655217" y="1038209"/>
                </a:lnTo>
                <a:lnTo>
                  <a:pt x="602311" y="1040975"/>
                </a:lnTo>
                <a:lnTo>
                  <a:pt x="548112" y="1042665"/>
                </a:lnTo>
                <a:lnTo>
                  <a:pt x="492771" y="1043237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3296951" y="6791803"/>
            <a:ext cx="986155" cy="1043305"/>
          </a:xfrm>
          <a:custGeom>
            <a:avLst/>
            <a:gdLst/>
            <a:ahLst/>
            <a:cxnLst/>
            <a:rect l="l" t="t" r="r" b="b"/>
            <a:pathLst>
              <a:path w="986155" h="1043304">
                <a:moveTo>
                  <a:pt x="492807" y="1043237"/>
                </a:moveTo>
                <a:lnTo>
                  <a:pt x="437533" y="1042665"/>
                </a:lnTo>
                <a:lnTo>
                  <a:pt x="383519" y="1040983"/>
                </a:lnTo>
                <a:lnTo>
                  <a:pt x="330730" y="1038228"/>
                </a:lnTo>
                <a:lnTo>
                  <a:pt x="279377" y="1034443"/>
                </a:lnTo>
                <a:lnTo>
                  <a:pt x="229612" y="1029669"/>
                </a:lnTo>
                <a:lnTo>
                  <a:pt x="181584" y="1023948"/>
                </a:lnTo>
                <a:lnTo>
                  <a:pt x="135443" y="1017321"/>
                </a:lnTo>
                <a:lnTo>
                  <a:pt x="91340" y="1009829"/>
                </a:lnTo>
                <a:lnTo>
                  <a:pt x="49426" y="1001515"/>
                </a:lnTo>
                <a:lnTo>
                  <a:pt x="9849" y="992420"/>
                </a:lnTo>
                <a:lnTo>
                  <a:pt x="1671" y="954635"/>
                </a:lnTo>
                <a:lnTo>
                  <a:pt x="0" y="933237"/>
                </a:lnTo>
                <a:lnTo>
                  <a:pt x="47" y="910030"/>
                </a:lnTo>
                <a:lnTo>
                  <a:pt x="5678" y="864958"/>
                </a:lnTo>
                <a:lnTo>
                  <a:pt x="18802" y="821661"/>
                </a:lnTo>
                <a:lnTo>
                  <a:pt x="39013" y="780513"/>
                </a:lnTo>
                <a:lnTo>
                  <a:pt x="65903" y="741886"/>
                </a:lnTo>
                <a:lnTo>
                  <a:pt x="99067" y="706156"/>
                </a:lnTo>
                <a:lnTo>
                  <a:pt x="138099" y="673695"/>
                </a:lnTo>
                <a:lnTo>
                  <a:pt x="201078" y="634827"/>
                </a:lnTo>
                <a:lnTo>
                  <a:pt x="236160" y="618321"/>
                </a:lnTo>
                <a:lnTo>
                  <a:pt x="273473" y="603946"/>
                </a:lnTo>
                <a:lnTo>
                  <a:pt x="238407" y="570068"/>
                </a:lnTo>
                <a:lnTo>
                  <a:pt x="208443" y="531520"/>
                </a:lnTo>
                <a:lnTo>
                  <a:pt x="184149" y="488861"/>
                </a:lnTo>
                <a:lnTo>
                  <a:pt x="166092" y="442653"/>
                </a:lnTo>
                <a:lnTo>
                  <a:pt x="154842" y="393455"/>
                </a:lnTo>
                <a:lnTo>
                  <a:pt x="150965" y="341829"/>
                </a:lnTo>
                <a:lnTo>
                  <a:pt x="154085" y="295451"/>
                </a:lnTo>
                <a:lnTo>
                  <a:pt x="163175" y="250968"/>
                </a:lnTo>
                <a:lnTo>
                  <a:pt x="177827" y="208787"/>
                </a:lnTo>
                <a:lnTo>
                  <a:pt x="197634" y="169315"/>
                </a:lnTo>
                <a:lnTo>
                  <a:pt x="222188" y="132960"/>
                </a:lnTo>
                <a:lnTo>
                  <a:pt x="251084" y="100131"/>
                </a:lnTo>
                <a:lnTo>
                  <a:pt x="283912" y="71233"/>
                </a:lnTo>
                <a:lnTo>
                  <a:pt x="320267" y="46676"/>
                </a:lnTo>
                <a:lnTo>
                  <a:pt x="359742" y="26866"/>
                </a:lnTo>
                <a:lnTo>
                  <a:pt x="401928" y="12212"/>
                </a:lnTo>
                <a:lnTo>
                  <a:pt x="446419" y="3121"/>
                </a:lnTo>
                <a:lnTo>
                  <a:pt x="492807" y="0"/>
                </a:lnTo>
                <a:lnTo>
                  <a:pt x="539185" y="3121"/>
                </a:lnTo>
                <a:lnTo>
                  <a:pt x="583668" y="12212"/>
                </a:lnTo>
                <a:lnTo>
                  <a:pt x="625850" y="26866"/>
                </a:lnTo>
                <a:lnTo>
                  <a:pt x="665322" y="46676"/>
                </a:lnTo>
                <a:lnTo>
                  <a:pt x="701676" y="71233"/>
                </a:lnTo>
                <a:lnTo>
                  <a:pt x="734506" y="100131"/>
                </a:lnTo>
                <a:lnTo>
                  <a:pt x="763403" y="132960"/>
                </a:lnTo>
                <a:lnTo>
                  <a:pt x="787960" y="169315"/>
                </a:lnTo>
                <a:lnTo>
                  <a:pt x="807770" y="208787"/>
                </a:lnTo>
                <a:lnTo>
                  <a:pt x="822424" y="250968"/>
                </a:lnTo>
                <a:lnTo>
                  <a:pt x="831516" y="295451"/>
                </a:lnTo>
                <a:lnTo>
                  <a:pt x="834637" y="341829"/>
                </a:lnTo>
                <a:lnTo>
                  <a:pt x="830761" y="393455"/>
                </a:lnTo>
                <a:lnTo>
                  <a:pt x="819513" y="442653"/>
                </a:lnTo>
                <a:lnTo>
                  <a:pt x="801460" y="488861"/>
                </a:lnTo>
                <a:lnTo>
                  <a:pt x="777168" y="531520"/>
                </a:lnTo>
                <a:lnTo>
                  <a:pt x="747206" y="570068"/>
                </a:lnTo>
                <a:lnTo>
                  <a:pt x="712141" y="603946"/>
                </a:lnTo>
                <a:lnTo>
                  <a:pt x="749435" y="618321"/>
                </a:lnTo>
                <a:lnTo>
                  <a:pt x="784529" y="634827"/>
                </a:lnTo>
                <a:lnTo>
                  <a:pt x="847528" y="673695"/>
                </a:lnTo>
                <a:lnTo>
                  <a:pt x="886579" y="706156"/>
                </a:lnTo>
                <a:lnTo>
                  <a:pt x="919758" y="741886"/>
                </a:lnTo>
                <a:lnTo>
                  <a:pt x="946655" y="780513"/>
                </a:lnTo>
                <a:lnTo>
                  <a:pt x="966857" y="821661"/>
                </a:lnTo>
                <a:lnTo>
                  <a:pt x="979953" y="864958"/>
                </a:lnTo>
                <a:lnTo>
                  <a:pt x="985530" y="910030"/>
                </a:lnTo>
                <a:lnTo>
                  <a:pt x="985631" y="933237"/>
                </a:lnTo>
                <a:lnTo>
                  <a:pt x="981134" y="974126"/>
                </a:lnTo>
                <a:lnTo>
                  <a:pt x="937068" y="1001319"/>
                </a:lnTo>
                <a:lnTo>
                  <a:pt x="895096" y="1009678"/>
                </a:lnTo>
                <a:lnTo>
                  <a:pt x="850924" y="1017208"/>
                </a:lnTo>
                <a:lnTo>
                  <a:pt x="804702" y="1023867"/>
                </a:lnTo>
                <a:lnTo>
                  <a:pt x="756582" y="1029614"/>
                </a:lnTo>
                <a:lnTo>
                  <a:pt x="706716" y="1034409"/>
                </a:lnTo>
                <a:lnTo>
                  <a:pt x="655253" y="1038209"/>
                </a:lnTo>
                <a:lnTo>
                  <a:pt x="602347" y="1040975"/>
                </a:lnTo>
                <a:lnTo>
                  <a:pt x="548148" y="1042665"/>
                </a:lnTo>
                <a:lnTo>
                  <a:pt x="492807" y="1043237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3798590" y="6939146"/>
            <a:ext cx="1047750" cy="1109345"/>
          </a:xfrm>
          <a:custGeom>
            <a:avLst/>
            <a:gdLst/>
            <a:ahLst/>
            <a:cxnLst/>
            <a:rect l="l" t="t" r="r" b="b"/>
            <a:pathLst>
              <a:path w="1047750" h="1109345">
                <a:moveTo>
                  <a:pt x="523872" y="1109000"/>
                </a:moveTo>
                <a:lnTo>
                  <a:pt x="465065" y="1108391"/>
                </a:lnTo>
                <a:lnTo>
                  <a:pt x="407699" y="1106606"/>
                </a:lnTo>
                <a:lnTo>
                  <a:pt x="351585" y="1103680"/>
                </a:lnTo>
                <a:lnTo>
                  <a:pt x="296999" y="1099658"/>
                </a:lnTo>
                <a:lnTo>
                  <a:pt x="244100" y="1094583"/>
                </a:lnTo>
                <a:lnTo>
                  <a:pt x="193046" y="1088500"/>
                </a:lnTo>
                <a:lnTo>
                  <a:pt x="143997" y="1081451"/>
                </a:lnTo>
                <a:lnTo>
                  <a:pt x="97113" y="1073480"/>
                </a:lnTo>
                <a:lnTo>
                  <a:pt x="52552" y="1064630"/>
                </a:lnTo>
                <a:lnTo>
                  <a:pt x="10473" y="1054945"/>
                </a:lnTo>
                <a:lnTo>
                  <a:pt x="1786" y="1014832"/>
                </a:lnTo>
                <a:lnTo>
                  <a:pt x="0" y="992075"/>
                </a:lnTo>
                <a:lnTo>
                  <a:pt x="11" y="967385"/>
                </a:lnTo>
                <a:lnTo>
                  <a:pt x="6027" y="919468"/>
                </a:lnTo>
                <a:lnTo>
                  <a:pt x="19992" y="873442"/>
                </a:lnTo>
                <a:lnTo>
                  <a:pt x="41479" y="829702"/>
                </a:lnTo>
                <a:lnTo>
                  <a:pt x="70060" y="788646"/>
                </a:lnTo>
                <a:lnTo>
                  <a:pt x="105307" y="750669"/>
                </a:lnTo>
                <a:lnTo>
                  <a:pt x="146794" y="716167"/>
                </a:lnTo>
                <a:lnTo>
                  <a:pt x="178950" y="694506"/>
                </a:lnTo>
                <a:lnTo>
                  <a:pt x="213756" y="674831"/>
                </a:lnTo>
                <a:lnTo>
                  <a:pt x="251061" y="657281"/>
                </a:lnTo>
                <a:lnTo>
                  <a:pt x="290713" y="641997"/>
                </a:lnTo>
                <a:lnTo>
                  <a:pt x="253432" y="605992"/>
                </a:lnTo>
                <a:lnTo>
                  <a:pt x="221580" y="565015"/>
                </a:lnTo>
                <a:lnTo>
                  <a:pt x="195758" y="519664"/>
                </a:lnTo>
                <a:lnTo>
                  <a:pt x="176569" y="470541"/>
                </a:lnTo>
                <a:lnTo>
                  <a:pt x="164614" y="418245"/>
                </a:lnTo>
                <a:lnTo>
                  <a:pt x="160495" y="363376"/>
                </a:lnTo>
                <a:lnTo>
                  <a:pt x="163812" y="314076"/>
                </a:lnTo>
                <a:lnTo>
                  <a:pt x="173473" y="266789"/>
                </a:lnTo>
                <a:lnTo>
                  <a:pt x="189047" y="221949"/>
                </a:lnTo>
                <a:lnTo>
                  <a:pt x="210101" y="179989"/>
                </a:lnTo>
                <a:lnTo>
                  <a:pt x="236201" y="141343"/>
                </a:lnTo>
                <a:lnTo>
                  <a:pt x="266916" y="106444"/>
                </a:lnTo>
                <a:lnTo>
                  <a:pt x="301812" y="75725"/>
                </a:lnTo>
                <a:lnTo>
                  <a:pt x="340457" y="49619"/>
                </a:lnTo>
                <a:lnTo>
                  <a:pt x="382418" y="28561"/>
                </a:lnTo>
                <a:lnTo>
                  <a:pt x="427263" y="12982"/>
                </a:lnTo>
                <a:lnTo>
                  <a:pt x="474558" y="3317"/>
                </a:lnTo>
                <a:lnTo>
                  <a:pt x="523872" y="0"/>
                </a:lnTo>
                <a:lnTo>
                  <a:pt x="573172" y="3317"/>
                </a:lnTo>
                <a:lnTo>
                  <a:pt x="620459" y="12982"/>
                </a:lnTo>
                <a:lnTo>
                  <a:pt x="665299" y="28561"/>
                </a:lnTo>
                <a:lnTo>
                  <a:pt x="707259" y="49619"/>
                </a:lnTo>
                <a:lnTo>
                  <a:pt x="745905" y="75725"/>
                </a:lnTo>
                <a:lnTo>
                  <a:pt x="780805" y="106444"/>
                </a:lnTo>
                <a:lnTo>
                  <a:pt x="811524" y="141343"/>
                </a:lnTo>
                <a:lnTo>
                  <a:pt x="837629" y="179989"/>
                </a:lnTo>
                <a:lnTo>
                  <a:pt x="858688" y="221949"/>
                </a:lnTo>
                <a:lnTo>
                  <a:pt x="874266" y="266789"/>
                </a:lnTo>
                <a:lnTo>
                  <a:pt x="883931" y="314076"/>
                </a:lnTo>
                <a:lnTo>
                  <a:pt x="887249" y="363376"/>
                </a:lnTo>
                <a:lnTo>
                  <a:pt x="883130" y="418245"/>
                </a:lnTo>
                <a:lnTo>
                  <a:pt x="871175" y="470541"/>
                </a:lnTo>
                <a:lnTo>
                  <a:pt x="851985" y="519664"/>
                </a:lnTo>
                <a:lnTo>
                  <a:pt x="826164" y="565015"/>
                </a:lnTo>
                <a:lnTo>
                  <a:pt x="794311" y="605993"/>
                </a:lnTo>
                <a:lnTo>
                  <a:pt x="757031" y="641997"/>
                </a:lnTo>
                <a:lnTo>
                  <a:pt x="796683" y="657281"/>
                </a:lnTo>
                <a:lnTo>
                  <a:pt x="833988" y="674831"/>
                </a:lnTo>
                <a:lnTo>
                  <a:pt x="868794" y="694506"/>
                </a:lnTo>
                <a:lnTo>
                  <a:pt x="900950" y="716167"/>
                </a:lnTo>
                <a:lnTo>
                  <a:pt x="942467" y="750669"/>
                </a:lnTo>
                <a:lnTo>
                  <a:pt x="977737" y="788646"/>
                </a:lnTo>
                <a:lnTo>
                  <a:pt x="1006327" y="829702"/>
                </a:lnTo>
                <a:lnTo>
                  <a:pt x="1027802" y="873442"/>
                </a:lnTo>
                <a:lnTo>
                  <a:pt x="1041728" y="919468"/>
                </a:lnTo>
                <a:lnTo>
                  <a:pt x="1047670" y="967385"/>
                </a:lnTo>
                <a:lnTo>
                  <a:pt x="1047742" y="992075"/>
                </a:lnTo>
                <a:lnTo>
                  <a:pt x="1046168" y="1014614"/>
                </a:lnTo>
                <a:lnTo>
                  <a:pt x="1038267" y="1054696"/>
                </a:lnTo>
                <a:lnTo>
                  <a:pt x="996159" y="1064418"/>
                </a:lnTo>
                <a:lnTo>
                  <a:pt x="951547" y="1073305"/>
                </a:lnTo>
                <a:lnTo>
                  <a:pt x="904594" y="1081311"/>
                </a:lnTo>
                <a:lnTo>
                  <a:pt x="855460" y="1088392"/>
                </a:lnTo>
                <a:lnTo>
                  <a:pt x="804306" y="1094505"/>
                </a:lnTo>
                <a:lnTo>
                  <a:pt x="751293" y="1099606"/>
                </a:lnTo>
                <a:lnTo>
                  <a:pt x="696582" y="1103650"/>
                </a:lnTo>
                <a:lnTo>
                  <a:pt x="640334" y="1106593"/>
                </a:lnTo>
                <a:lnTo>
                  <a:pt x="582710" y="1108391"/>
                </a:lnTo>
                <a:lnTo>
                  <a:pt x="523872" y="1109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 txBox="1"/>
          <p:nvPr/>
        </p:nvSpPr>
        <p:spPr>
          <a:xfrm>
            <a:off x="13850608" y="8424359"/>
            <a:ext cx="943610" cy="11259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0970" marR="5080" indent="-128905">
              <a:lnSpc>
                <a:spcPct val="130600"/>
              </a:lnSpc>
              <a:spcBef>
                <a:spcPts val="125"/>
              </a:spcBef>
            </a:pPr>
            <a:r>
              <a:rPr sz="3000" spc="-50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26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00" spc="1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spc="-15" dirty="0">
                <a:solidFill>
                  <a:srgbClr val="FFFFFF"/>
                </a:solidFill>
                <a:latin typeface="Arial"/>
                <a:cs typeface="Arial"/>
              </a:rPr>
              <a:t>o  </a:t>
            </a:r>
            <a:r>
              <a:rPr sz="2800" b="1" spc="175" dirty="0" smtClean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lang="ca-ES" sz="2800" b="1" spc="175" dirty="0" smtClean="0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28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3365" y="2851759"/>
            <a:ext cx="4164965" cy="620221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1785">
              <a:lnSpc>
                <a:spcPct val="122300"/>
              </a:lnSpc>
              <a:spcBef>
                <a:spcPts val="90"/>
              </a:spcBef>
              <a:tabLst>
                <a:tab pos="1092200" algn="l"/>
              </a:tabLst>
            </a:pPr>
            <a:r>
              <a:rPr sz="3000" b="1" spc="-105" dirty="0">
                <a:solidFill>
                  <a:srgbClr val="348DDB"/>
                </a:solidFill>
                <a:latin typeface="Arial"/>
                <a:cs typeface="Arial"/>
              </a:rPr>
              <a:t>L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	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5" dirty="0">
                <a:solidFill>
                  <a:srgbClr val="348DDB"/>
                </a:solidFill>
                <a:latin typeface="Arial"/>
                <a:cs typeface="Arial"/>
              </a:rPr>
              <a:t>U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  </a:t>
            </a:r>
            <a:r>
              <a:rPr sz="3000" b="1" spc="-405" dirty="0">
                <a:solidFill>
                  <a:srgbClr val="348DDB"/>
                </a:solidFill>
                <a:latin typeface="Arial"/>
                <a:cs typeface="Arial"/>
              </a:rPr>
              <a:t>R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E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220" dirty="0">
                <a:solidFill>
                  <a:srgbClr val="348DDB"/>
                </a:solidFill>
                <a:latin typeface="Arial"/>
                <a:cs typeface="Arial"/>
              </a:rPr>
              <a:t>F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105" dirty="0">
                <a:solidFill>
                  <a:srgbClr val="348DDB"/>
                </a:solidFill>
                <a:latin typeface="Arial"/>
                <a:cs typeface="Arial"/>
              </a:rPr>
              <a:t>L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-135" dirty="0">
                <a:solidFill>
                  <a:srgbClr val="348DDB"/>
                </a:solidFill>
                <a:latin typeface="Arial"/>
                <a:cs typeface="Arial"/>
              </a:rPr>
              <a:t>J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600"/>
              </a:lnSpc>
              <a:spcBef>
                <a:spcPts val="2245"/>
              </a:spcBef>
            </a:pPr>
            <a:r>
              <a:rPr sz="2500" spc="-13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500" spc="-155" dirty="0">
                <a:solidFill>
                  <a:srgbClr val="FFFFFF"/>
                </a:solidFill>
                <a:latin typeface="Arial"/>
                <a:cs typeface="Arial"/>
              </a:rPr>
              <a:t>60%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era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primera </a:t>
            </a:r>
            <a:r>
              <a:rPr sz="2500" spc="-100" dirty="0">
                <a:solidFill>
                  <a:srgbClr val="FFFFFF"/>
                </a:solidFill>
                <a:latin typeface="Arial"/>
                <a:cs typeface="Arial"/>
              </a:rPr>
              <a:t>vez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que 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acudían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congreso 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Nacional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500" spc="-155" dirty="0">
                <a:solidFill>
                  <a:srgbClr val="FFFFFF"/>
                </a:solidFill>
                <a:latin typeface="Arial"/>
                <a:cs typeface="Arial"/>
              </a:rPr>
              <a:t>60% </a:t>
            </a:r>
            <a:r>
              <a:rPr sz="2500" spc="-60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eran 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miembros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95" dirty="0">
                <a:solidFill>
                  <a:srgbClr val="FFFFFF"/>
                </a:solidFill>
                <a:latin typeface="Arial"/>
                <a:cs typeface="Arial"/>
              </a:rPr>
              <a:t>Juntas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Gobierno.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H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0" dirty="0">
                <a:solidFill>
                  <a:srgbClr val="348DDB"/>
                </a:solidFill>
                <a:latin typeface="Arial"/>
                <a:cs typeface="Arial"/>
              </a:rPr>
              <a:t>K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H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30" dirty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endParaRPr sz="3000" b="1" dirty="0">
              <a:latin typeface="Arial"/>
              <a:cs typeface="Arial"/>
            </a:endParaRPr>
          </a:p>
          <a:p>
            <a:pPr marL="12700" marR="528320">
              <a:lnSpc>
                <a:spcPct val="122500"/>
              </a:lnSpc>
              <a:spcBef>
                <a:spcPts val="1995"/>
              </a:spcBef>
            </a:pP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Participantes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27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personas 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repartidas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16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2500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equipos.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60816" y="2851618"/>
            <a:ext cx="4202430" cy="642937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  <a:tabLst>
                <a:tab pos="1716405" algn="l"/>
              </a:tabLst>
            </a:pP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30" dirty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105" dirty="0">
                <a:solidFill>
                  <a:srgbClr val="348DDB"/>
                </a:solidFill>
                <a:latin typeface="Arial"/>
                <a:cs typeface="Arial"/>
              </a:rPr>
              <a:t>L	</a:t>
            </a:r>
            <a:r>
              <a:rPr sz="3000" b="1" spc="-135" dirty="0">
                <a:solidFill>
                  <a:srgbClr val="348DDB"/>
                </a:solidFill>
                <a:latin typeface="Arial"/>
                <a:cs typeface="Arial"/>
              </a:rPr>
              <a:t>D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endParaRPr sz="30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3000" b="1" spc="-280" dirty="0">
                <a:solidFill>
                  <a:srgbClr val="348DDB"/>
                </a:solidFill>
                <a:latin typeface="Arial"/>
                <a:cs typeface="Arial"/>
              </a:rPr>
              <a:t>P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405" dirty="0">
                <a:solidFill>
                  <a:srgbClr val="348DDB"/>
                </a:solidFill>
                <a:latin typeface="Arial"/>
                <a:cs typeface="Arial"/>
              </a:rPr>
              <a:t>R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30" dirty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30" dirty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280" dirty="0">
                <a:solidFill>
                  <a:srgbClr val="348DDB"/>
                </a:solidFill>
                <a:latin typeface="Arial"/>
                <a:cs typeface="Arial"/>
              </a:rPr>
              <a:t>P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E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45"/>
              </a:spcBef>
            </a:pPr>
            <a:r>
              <a:rPr sz="2500" spc="60" dirty="0">
                <a:solidFill>
                  <a:srgbClr val="FFFFFF"/>
                </a:solidFill>
                <a:latin typeface="Arial"/>
                <a:cs typeface="Arial"/>
              </a:rPr>
              <a:t>54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expositores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patrocinadores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80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cuales  </a:t>
            </a:r>
            <a:r>
              <a:rPr sz="2500" spc="-325" dirty="0">
                <a:solidFill>
                  <a:srgbClr val="FFFFFF"/>
                </a:solidFill>
                <a:latin typeface="Arial"/>
                <a:cs typeface="Arial"/>
              </a:rPr>
              <a:t>10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eran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Startups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participantes 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5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premio.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35"/>
              </a:spcBef>
              <a:tabLst>
                <a:tab pos="775335" algn="l"/>
              </a:tabLst>
            </a:pPr>
            <a:r>
              <a:rPr sz="3000" b="1" spc="-105" dirty="0">
                <a:solidFill>
                  <a:srgbClr val="348DDB"/>
                </a:solidFill>
                <a:latin typeface="Arial"/>
                <a:cs typeface="Arial"/>
              </a:rPr>
              <a:t>L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	A</a:t>
            </a:r>
            <a:r>
              <a:rPr sz="3000" b="1" spc="-434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280" dirty="0">
                <a:solidFill>
                  <a:srgbClr val="348DDB"/>
                </a:solidFill>
                <a:latin typeface="Arial"/>
                <a:cs typeface="Arial"/>
              </a:rPr>
              <a:t>P P</a:t>
            </a:r>
            <a:endParaRPr sz="3000" b="1" dirty="0">
              <a:latin typeface="Arial"/>
              <a:cs typeface="Arial"/>
            </a:endParaRPr>
          </a:p>
          <a:p>
            <a:pPr marL="12700" marR="775335">
              <a:lnSpc>
                <a:spcPct val="122500"/>
              </a:lnSpc>
              <a:spcBef>
                <a:spcPts val="2000"/>
              </a:spcBef>
            </a:pPr>
            <a:r>
              <a:rPr sz="2500" spc="-1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App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congreso </a:t>
            </a:r>
            <a:r>
              <a:rPr sz="2500" spc="15" dirty="0">
                <a:solidFill>
                  <a:srgbClr val="FFFFFF"/>
                </a:solidFill>
                <a:latin typeface="Arial"/>
                <a:cs typeface="Arial"/>
              </a:rPr>
              <a:t>fue 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descargada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por </a:t>
            </a:r>
            <a:r>
              <a:rPr sz="2500" spc="-114" dirty="0">
                <a:solidFill>
                  <a:srgbClr val="FFFFFF"/>
                </a:solidFill>
                <a:latin typeface="Arial"/>
                <a:cs typeface="Arial"/>
              </a:rPr>
              <a:t>2.135  </a:t>
            </a:r>
            <a:r>
              <a:rPr sz="2500" spc="-60" dirty="0">
                <a:solidFill>
                  <a:srgbClr val="FFFFFF"/>
                </a:solidFill>
                <a:latin typeface="Arial"/>
                <a:cs typeface="Arial"/>
              </a:rPr>
              <a:t>personas.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5129530" algn="l"/>
              </a:tabLst>
            </a:pPr>
            <a:r>
              <a:rPr spc="550" dirty="0"/>
              <a:t>DATOS	</a:t>
            </a:r>
            <a:r>
              <a:rPr spc="235" dirty="0"/>
              <a:t>DEL	</a:t>
            </a:r>
            <a:r>
              <a:rPr spc="810" dirty="0"/>
              <a:t>CONGRESO</a:t>
            </a:r>
          </a:p>
        </p:txBody>
      </p:sp>
      <p:sp>
        <p:nvSpPr>
          <p:cNvPr id="6" name="object 6"/>
          <p:cNvSpPr/>
          <p:nvPr/>
        </p:nvSpPr>
        <p:spPr>
          <a:xfrm>
            <a:off x="1028700" y="3523828"/>
            <a:ext cx="2152650" cy="2152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0543" y="8567612"/>
            <a:ext cx="2026285" cy="241935"/>
          </a:xfrm>
          <a:custGeom>
            <a:avLst/>
            <a:gdLst/>
            <a:ahLst/>
            <a:cxnLst/>
            <a:rect l="l" t="t" r="r" b="b"/>
            <a:pathLst>
              <a:path w="2026285" h="241934">
                <a:moveTo>
                  <a:pt x="2025840" y="241642"/>
                </a:moveTo>
                <a:lnTo>
                  <a:pt x="0" y="241642"/>
                </a:lnTo>
                <a:lnTo>
                  <a:pt x="132012" y="52684"/>
                </a:lnTo>
                <a:lnTo>
                  <a:pt x="154621" y="32157"/>
                </a:lnTo>
                <a:lnTo>
                  <a:pt x="188901" y="15413"/>
                </a:lnTo>
                <a:lnTo>
                  <a:pt x="230276" y="4133"/>
                </a:lnTo>
                <a:lnTo>
                  <a:pt x="274171" y="0"/>
                </a:lnTo>
                <a:lnTo>
                  <a:pt x="1751655" y="0"/>
                </a:lnTo>
                <a:lnTo>
                  <a:pt x="1795577" y="4133"/>
                </a:lnTo>
                <a:lnTo>
                  <a:pt x="1836960" y="15413"/>
                </a:lnTo>
                <a:lnTo>
                  <a:pt x="1871239" y="32157"/>
                </a:lnTo>
                <a:lnTo>
                  <a:pt x="2025840" y="241642"/>
                </a:lnTo>
                <a:close/>
              </a:path>
            </a:pathLst>
          </a:custGeom>
          <a:solidFill>
            <a:srgbClr val="172B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91550" y="8809254"/>
            <a:ext cx="2024380" cy="84455"/>
          </a:xfrm>
          <a:custGeom>
            <a:avLst/>
            <a:gdLst/>
            <a:ahLst/>
            <a:cxnLst/>
            <a:rect l="l" t="t" r="r" b="b"/>
            <a:pathLst>
              <a:path w="2024380" h="84454">
                <a:moveTo>
                  <a:pt x="1938152" y="84156"/>
                </a:moveTo>
                <a:lnTo>
                  <a:pt x="85710" y="84156"/>
                </a:lnTo>
                <a:lnTo>
                  <a:pt x="47687" y="77760"/>
                </a:lnTo>
                <a:lnTo>
                  <a:pt x="19565" y="60087"/>
                </a:lnTo>
                <a:lnTo>
                  <a:pt x="3088" y="33410"/>
                </a:lnTo>
                <a:lnTo>
                  <a:pt x="0" y="0"/>
                </a:lnTo>
                <a:lnTo>
                  <a:pt x="2023819" y="0"/>
                </a:lnTo>
                <a:lnTo>
                  <a:pt x="2020746" y="33410"/>
                </a:lnTo>
                <a:lnTo>
                  <a:pt x="2004283" y="60087"/>
                </a:lnTo>
                <a:lnTo>
                  <a:pt x="1976171" y="77760"/>
                </a:lnTo>
                <a:lnTo>
                  <a:pt x="1938152" y="84156"/>
                </a:lnTo>
                <a:close/>
              </a:path>
            </a:pathLst>
          </a:custGeom>
          <a:solidFill>
            <a:srgbClr val="B9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1550" y="8809254"/>
            <a:ext cx="2002155" cy="84455"/>
          </a:xfrm>
          <a:custGeom>
            <a:avLst/>
            <a:gdLst/>
            <a:ahLst/>
            <a:cxnLst/>
            <a:rect l="l" t="t" r="r" b="b"/>
            <a:pathLst>
              <a:path w="2002155" h="84454">
                <a:moveTo>
                  <a:pt x="1938152" y="84156"/>
                </a:moveTo>
                <a:lnTo>
                  <a:pt x="85710" y="84156"/>
                </a:lnTo>
                <a:lnTo>
                  <a:pt x="47687" y="77760"/>
                </a:lnTo>
                <a:lnTo>
                  <a:pt x="19565" y="60087"/>
                </a:lnTo>
                <a:lnTo>
                  <a:pt x="3088" y="33410"/>
                </a:lnTo>
                <a:lnTo>
                  <a:pt x="0" y="0"/>
                </a:lnTo>
                <a:lnTo>
                  <a:pt x="1770" y="9972"/>
                </a:lnTo>
                <a:lnTo>
                  <a:pt x="14610" y="31912"/>
                </a:lnTo>
                <a:lnTo>
                  <a:pt x="49810" y="53852"/>
                </a:lnTo>
                <a:lnTo>
                  <a:pt x="118662" y="63825"/>
                </a:lnTo>
                <a:lnTo>
                  <a:pt x="1998754" y="63825"/>
                </a:lnTo>
                <a:lnTo>
                  <a:pt x="1989332" y="71011"/>
                </a:lnTo>
                <a:lnTo>
                  <a:pt x="1974518" y="78121"/>
                </a:lnTo>
                <a:lnTo>
                  <a:pt x="1957415" y="82599"/>
                </a:lnTo>
                <a:lnTo>
                  <a:pt x="1938152" y="84156"/>
                </a:lnTo>
                <a:close/>
              </a:path>
              <a:path w="2002155" h="84454">
                <a:moveTo>
                  <a:pt x="1998754" y="63825"/>
                </a:moveTo>
                <a:lnTo>
                  <a:pt x="118660" y="63825"/>
                </a:lnTo>
                <a:lnTo>
                  <a:pt x="2001726" y="61559"/>
                </a:lnTo>
                <a:lnTo>
                  <a:pt x="1998754" y="63825"/>
                </a:lnTo>
                <a:close/>
              </a:path>
            </a:pathLst>
          </a:custGeom>
          <a:solidFill>
            <a:srgbClr val="7876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62286" y="7441669"/>
            <a:ext cx="1682750" cy="1111250"/>
          </a:xfrm>
          <a:custGeom>
            <a:avLst/>
            <a:gdLst/>
            <a:ahLst/>
            <a:cxnLst/>
            <a:rect l="l" t="t" r="r" b="b"/>
            <a:pathLst>
              <a:path w="1682750" h="1111250">
                <a:moveTo>
                  <a:pt x="1577011" y="1111037"/>
                </a:moveTo>
                <a:lnTo>
                  <a:pt x="105380" y="1111037"/>
                </a:lnTo>
                <a:lnTo>
                  <a:pt x="64362" y="1102760"/>
                </a:lnTo>
                <a:lnTo>
                  <a:pt x="30866" y="1080186"/>
                </a:lnTo>
                <a:lnTo>
                  <a:pt x="8281" y="1046695"/>
                </a:lnTo>
                <a:lnTo>
                  <a:pt x="0" y="1005668"/>
                </a:lnTo>
                <a:lnTo>
                  <a:pt x="0" y="105380"/>
                </a:lnTo>
                <a:lnTo>
                  <a:pt x="8281" y="64352"/>
                </a:lnTo>
                <a:lnTo>
                  <a:pt x="30866" y="30856"/>
                </a:lnTo>
                <a:lnTo>
                  <a:pt x="64365" y="8278"/>
                </a:lnTo>
                <a:lnTo>
                  <a:pt x="105387" y="0"/>
                </a:lnTo>
                <a:lnTo>
                  <a:pt x="1577017" y="0"/>
                </a:lnTo>
                <a:lnTo>
                  <a:pt x="1618011" y="8290"/>
                </a:lnTo>
                <a:lnTo>
                  <a:pt x="1651505" y="30867"/>
                </a:lnTo>
                <a:lnTo>
                  <a:pt x="1674094" y="64359"/>
                </a:lnTo>
                <a:lnTo>
                  <a:pt x="1682379" y="105380"/>
                </a:lnTo>
                <a:lnTo>
                  <a:pt x="1682379" y="1005668"/>
                </a:lnTo>
                <a:lnTo>
                  <a:pt x="1674094" y="1046695"/>
                </a:lnTo>
                <a:lnTo>
                  <a:pt x="1651505" y="1080186"/>
                </a:lnTo>
                <a:lnTo>
                  <a:pt x="1618011" y="1102760"/>
                </a:lnTo>
                <a:lnTo>
                  <a:pt x="1577011" y="1111037"/>
                </a:lnTo>
                <a:close/>
              </a:path>
            </a:pathLst>
          </a:custGeom>
          <a:solidFill>
            <a:srgbClr val="172B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2286" y="7441669"/>
            <a:ext cx="1661795" cy="1093470"/>
          </a:xfrm>
          <a:custGeom>
            <a:avLst/>
            <a:gdLst/>
            <a:ahLst/>
            <a:cxnLst/>
            <a:rect l="l" t="t" r="r" b="b"/>
            <a:pathLst>
              <a:path w="1661795" h="1093470">
                <a:moveTo>
                  <a:pt x="46547" y="1093098"/>
                </a:moveTo>
                <a:lnTo>
                  <a:pt x="27428" y="1076560"/>
                </a:lnTo>
                <a:lnTo>
                  <a:pt x="12743" y="1055921"/>
                </a:lnTo>
                <a:lnTo>
                  <a:pt x="3324" y="1032013"/>
                </a:lnTo>
                <a:lnTo>
                  <a:pt x="0" y="1005668"/>
                </a:lnTo>
                <a:lnTo>
                  <a:pt x="0" y="105380"/>
                </a:lnTo>
                <a:lnTo>
                  <a:pt x="8281" y="64352"/>
                </a:lnTo>
                <a:lnTo>
                  <a:pt x="30866" y="30856"/>
                </a:lnTo>
                <a:lnTo>
                  <a:pt x="64365" y="8278"/>
                </a:lnTo>
                <a:lnTo>
                  <a:pt x="105387" y="0"/>
                </a:lnTo>
                <a:lnTo>
                  <a:pt x="1577017" y="0"/>
                </a:lnTo>
                <a:lnTo>
                  <a:pt x="1602046" y="3040"/>
                </a:lnTo>
                <a:lnTo>
                  <a:pt x="1624863" y="11661"/>
                </a:lnTo>
                <a:lnTo>
                  <a:pt x="1644146" y="24661"/>
                </a:lnTo>
                <a:lnTo>
                  <a:pt x="130753" y="24661"/>
                </a:lnTo>
                <a:lnTo>
                  <a:pt x="89720" y="32943"/>
                </a:lnTo>
                <a:lnTo>
                  <a:pt x="56216" y="55527"/>
                </a:lnTo>
                <a:lnTo>
                  <a:pt x="33629" y="89024"/>
                </a:lnTo>
                <a:lnTo>
                  <a:pt x="25347" y="130042"/>
                </a:lnTo>
                <a:lnTo>
                  <a:pt x="25347" y="1030330"/>
                </a:lnTo>
                <a:lnTo>
                  <a:pt x="26813" y="1047636"/>
                </a:lnTo>
                <a:lnTo>
                  <a:pt x="31023" y="1063986"/>
                </a:lnTo>
                <a:lnTo>
                  <a:pt x="37695" y="1079203"/>
                </a:lnTo>
                <a:lnTo>
                  <a:pt x="46547" y="1093098"/>
                </a:lnTo>
                <a:close/>
              </a:path>
              <a:path w="1661795" h="1093470">
                <a:moveTo>
                  <a:pt x="1661236" y="42631"/>
                </a:moveTo>
                <a:lnTo>
                  <a:pt x="1647987" y="35031"/>
                </a:lnTo>
                <a:lnTo>
                  <a:pt x="1633651" y="29386"/>
                </a:lnTo>
                <a:lnTo>
                  <a:pt x="1618395" y="25871"/>
                </a:lnTo>
                <a:lnTo>
                  <a:pt x="1602384" y="24661"/>
                </a:lnTo>
                <a:lnTo>
                  <a:pt x="1644146" y="24661"/>
                </a:lnTo>
                <a:lnTo>
                  <a:pt x="1644811" y="25109"/>
                </a:lnTo>
                <a:lnTo>
                  <a:pt x="1661236" y="42631"/>
                </a:lnTo>
                <a:close/>
              </a:path>
            </a:pathLst>
          </a:custGeom>
          <a:solidFill>
            <a:srgbClr val="0E17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32166" y="7565543"/>
            <a:ext cx="1543050" cy="882015"/>
          </a:xfrm>
          <a:custGeom>
            <a:avLst/>
            <a:gdLst/>
            <a:ahLst/>
            <a:cxnLst/>
            <a:rect l="l" t="t" r="r" b="b"/>
            <a:pathLst>
              <a:path w="1543050" h="882015">
                <a:moveTo>
                  <a:pt x="0" y="881530"/>
                </a:moveTo>
                <a:lnTo>
                  <a:pt x="1542568" y="881530"/>
                </a:lnTo>
                <a:lnTo>
                  <a:pt x="1542568" y="0"/>
                </a:lnTo>
                <a:lnTo>
                  <a:pt x="0" y="18"/>
                </a:lnTo>
                <a:lnTo>
                  <a:pt x="0" y="881530"/>
                </a:lnTo>
                <a:close/>
              </a:path>
            </a:pathLst>
          </a:custGeom>
          <a:solidFill>
            <a:srgbClr val="5CC8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48790" y="7579851"/>
            <a:ext cx="1509395" cy="718820"/>
          </a:xfrm>
          <a:custGeom>
            <a:avLst/>
            <a:gdLst/>
            <a:ahLst/>
            <a:cxnLst/>
            <a:rect l="l" t="t" r="r" b="b"/>
            <a:pathLst>
              <a:path w="1509395" h="718820">
                <a:moveTo>
                  <a:pt x="18" y="718568"/>
                </a:moveTo>
                <a:lnTo>
                  <a:pt x="0" y="0"/>
                </a:lnTo>
                <a:lnTo>
                  <a:pt x="1509334" y="0"/>
                </a:lnTo>
                <a:lnTo>
                  <a:pt x="1509334" y="433323"/>
                </a:lnTo>
                <a:lnTo>
                  <a:pt x="1404931" y="433323"/>
                </a:lnTo>
                <a:lnTo>
                  <a:pt x="1352748" y="433649"/>
                </a:lnTo>
                <a:lnTo>
                  <a:pt x="1300585" y="434588"/>
                </a:lnTo>
                <a:lnTo>
                  <a:pt x="1248449" y="436164"/>
                </a:lnTo>
                <a:lnTo>
                  <a:pt x="1196349" y="438400"/>
                </a:lnTo>
                <a:lnTo>
                  <a:pt x="1144290" y="441320"/>
                </a:lnTo>
                <a:lnTo>
                  <a:pt x="1092280" y="444947"/>
                </a:lnTo>
                <a:lnTo>
                  <a:pt x="1040325" y="449303"/>
                </a:lnTo>
                <a:lnTo>
                  <a:pt x="988432" y="454413"/>
                </a:lnTo>
                <a:lnTo>
                  <a:pt x="936609" y="460300"/>
                </a:lnTo>
                <a:lnTo>
                  <a:pt x="884863" y="466986"/>
                </a:lnTo>
                <a:lnTo>
                  <a:pt x="833199" y="474495"/>
                </a:lnTo>
                <a:lnTo>
                  <a:pt x="781626" y="482851"/>
                </a:lnTo>
                <a:lnTo>
                  <a:pt x="730150" y="492077"/>
                </a:lnTo>
                <a:lnTo>
                  <a:pt x="681854" y="501475"/>
                </a:lnTo>
                <a:lnTo>
                  <a:pt x="633688" y="511498"/>
                </a:lnTo>
                <a:lnTo>
                  <a:pt x="585669" y="522168"/>
                </a:lnTo>
                <a:lnTo>
                  <a:pt x="537812" y="533505"/>
                </a:lnTo>
                <a:lnTo>
                  <a:pt x="490133" y="545532"/>
                </a:lnTo>
                <a:lnTo>
                  <a:pt x="442650" y="558269"/>
                </a:lnTo>
                <a:lnTo>
                  <a:pt x="395377" y="571739"/>
                </a:lnTo>
                <a:lnTo>
                  <a:pt x="348332" y="585962"/>
                </a:lnTo>
                <a:lnTo>
                  <a:pt x="301529" y="600961"/>
                </a:lnTo>
                <a:lnTo>
                  <a:pt x="254986" y="616756"/>
                </a:lnTo>
                <a:lnTo>
                  <a:pt x="208719" y="633370"/>
                </a:lnTo>
                <a:lnTo>
                  <a:pt x="162743" y="650824"/>
                </a:lnTo>
                <a:lnTo>
                  <a:pt x="117075" y="669138"/>
                </a:lnTo>
                <a:lnTo>
                  <a:pt x="59559" y="692942"/>
                </a:lnTo>
                <a:lnTo>
                  <a:pt x="29946" y="705493"/>
                </a:lnTo>
                <a:lnTo>
                  <a:pt x="18" y="718568"/>
                </a:lnTo>
                <a:close/>
              </a:path>
              <a:path w="1509395" h="718820">
                <a:moveTo>
                  <a:pt x="1509334" y="434420"/>
                </a:moveTo>
                <a:lnTo>
                  <a:pt x="1457129" y="433588"/>
                </a:lnTo>
                <a:lnTo>
                  <a:pt x="1404931" y="433323"/>
                </a:lnTo>
                <a:lnTo>
                  <a:pt x="1509334" y="433323"/>
                </a:lnTo>
                <a:lnTo>
                  <a:pt x="1509334" y="434420"/>
                </a:lnTo>
                <a:close/>
              </a:path>
            </a:pathLst>
          </a:custGeom>
          <a:solidFill>
            <a:srgbClr val="4BA4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9187" y="8529279"/>
            <a:ext cx="338455" cy="48260"/>
          </a:xfrm>
          <a:custGeom>
            <a:avLst/>
            <a:gdLst/>
            <a:ahLst/>
            <a:cxnLst/>
            <a:rect l="l" t="t" r="r" b="b"/>
            <a:pathLst>
              <a:path w="338455" h="48259">
                <a:moveTo>
                  <a:pt x="302257" y="48089"/>
                </a:moveTo>
                <a:lnTo>
                  <a:pt x="36066" y="48089"/>
                </a:lnTo>
                <a:lnTo>
                  <a:pt x="22040" y="46199"/>
                </a:lnTo>
                <a:lnTo>
                  <a:pt x="10574" y="41047"/>
                </a:lnTo>
                <a:lnTo>
                  <a:pt x="2838" y="33404"/>
                </a:lnTo>
                <a:lnTo>
                  <a:pt x="0" y="24044"/>
                </a:lnTo>
                <a:lnTo>
                  <a:pt x="2838" y="14684"/>
                </a:lnTo>
                <a:lnTo>
                  <a:pt x="10574" y="7041"/>
                </a:lnTo>
                <a:lnTo>
                  <a:pt x="22040" y="1889"/>
                </a:lnTo>
                <a:lnTo>
                  <a:pt x="36066" y="0"/>
                </a:lnTo>
                <a:lnTo>
                  <a:pt x="302257" y="0"/>
                </a:lnTo>
                <a:lnTo>
                  <a:pt x="316273" y="1889"/>
                </a:lnTo>
                <a:lnTo>
                  <a:pt x="327717" y="7041"/>
                </a:lnTo>
                <a:lnTo>
                  <a:pt x="335432" y="14684"/>
                </a:lnTo>
                <a:lnTo>
                  <a:pt x="338261" y="24044"/>
                </a:lnTo>
                <a:lnTo>
                  <a:pt x="335432" y="33404"/>
                </a:lnTo>
                <a:lnTo>
                  <a:pt x="327717" y="41047"/>
                </a:lnTo>
                <a:lnTo>
                  <a:pt x="316273" y="46199"/>
                </a:lnTo>
                <a:lnTo>
                  <a:pt x="302257" y="48089"/>
                </a:lnTo>
                <a:close/>
              </a:path>
            </a:pathLst>
          </a:custGeom>
          <a:solidFill>
            <a:srgbClr val="0E17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9465" y="8529279"/>
            <a:ext cx="338455" cy="48260"/>
          </a:xfrm>
          <a:custGeom>
            <a:avLst/>
            <a:gdLst/>
            <a:ahLst/>
            <a:cxnLst/>
            <a:rect l="l" t="t" r="r" b="b"/>
            <a:pathLst>
              <a:path w="338455" h="48259">
                <a:moveTo>
                  <a:pt x="302257" y="48089"/>
                </a:moveTo>
                <a:lnTo>
                  <a:pt x="36066" y="48089"/>
                </a:lnTo>
                <a:lnTo>
                  <a:pt x="22040" y="46199"/>
                </a:lnTo>
                <a:lnTo>
                  <a:pt x="10574" y="41047"/>
                </a:lnTo>
                <a:lnTo>
                  <a:pt x="2838" y="33404"/>
                </a:lnTo>
                <a:lnTo>
                  <a:pt x="0" y="24044"/>
                </a:lnTo>
                <a:lnTo>
                  <a:pt x="2838" y="14684"/>
                </a:lnTo>
                <a:lnTo>
                  <a:pt x="10574" y="7041"/>
                </a:lnTo>
                <a:lnTo>
                  <a:pt x="22040" y="1889"/>
                </a:lnTo>
                <a:lnTo>
                  <a:pt x="36066" y="0"/>
                </a:lnTo>
                <a:lnTo>
                  <a:pt x="302257" y="0"/>
                </a:lnTo>
                <a:lnTo>
                  <a:pt x="316273" y="1889"/>
                </a:lnTo>
                <a:lnTo>
                  <a:pt x="327718" y="7041"/>
                </a:lnTo>
                <a:lnTo>
                  <a:pt x="335432" y="14684"/>
                </a:lnTo>
                <a:lnTo>
                  <a:pt x="338261" y="24044"/>
                </a:lnTo>
                <a:lnTo>
                  <a:pt x="335432" y="33404"/>
                </a:lnTo>
                <a:lnTo>
                  <a:pt x="327718" y="41047"/>
                </a:lnTo>
                <a:lnTo>
                  <a:pt x="316273" y="46199"/>
                </a:lnTo>
                <a:lnTo>
                  <a:pt x="302257" y="48089"/>
                </a:lnTo>
                <a:close/>
              </a:path>
            </a:pathLst>
          </a:custGeom>
          <a:solidFill>
            <a:srgbClr val="0E17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99240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83" y="25051"/>
                </a:moveTo>
                <a:lnTo>
                  <a:pt x="6395" y="25051"/>
                </a:lnTo>
                <a:lnTo>
                  <a:pt x="0" y="21715"/>
                </a:lnTo>
                <a:lnTo>
                  <a:pt x="0" y="3336"/>
                </a:lnTo>
                <a:lnTo>
                  <a:pt x="6395" y="0"/>
                </a:lnTo>
                <a:lnTo>
                  <a:pt x="75683" y="0"/>
                </a:lnTo>
                <a:lnTo>
                  <a:pt x="82047" y="3336"/>
                </a:lnTo>
                <a:lnTo>
                  <a:pt x="82047" y="21715"/>
                </a:lnTo>
                <a:lnTo>
                  <a:pt x="75683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27155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721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721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55057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5051"/>
                </a:moveTo>
                <a:lnTo>
                  <a:pt x="6420" y="25051"/>
                </a:lnTo>
                <a:lnTo>
                  <a:pt x="0" y="21715"/>
                </a:lnTo>
                <a:lnTo>
                  <a:pt x="0" y="3336"/>
                </a:lnTo>
                <a:lnTo>
                  <a:pt x="6420" y="0"/>
                </a:lnTo>
                <a:lnTo>
                  <a:pt x="75721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721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82960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5051"/>
                </a:moveTo>
                <a:lnTo>
                  <a:pt x="6420" y="25051"/>
                </a:lnTo>
                <a:lnTo>
                  <a:pt x="0" y="21715"/>
                </a:lnTo>
                <a:lnTo>
                  <a:pt x="0" y="3336"/>
                </a:lnTo>
                <a:lnTo>
                  <a:pt x="6420" y="0"/>
                </a:lnTo>
                <a:lnTo>
                  <a:pt x="75721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721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10925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38827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79" y="3336"/>
                </a:lnTo>
                <a:lnTo>
                  <a:pt x="82079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6792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15" y="3336"/>
                </a:lnTo>
                <a:lnTo>
                  <a:pt x="82015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94694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15" y="3336"/>
                </a:lnTo>
                <a:lnTo>
                  <a:pt x="82015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22596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420" y="25051"/>
                </a:lnTo>
                <a:lnTo>
                  <a:pt x="0" y="21715"/>
                </a:lnTo>
                <a:lnTo>
                  <a:pt x="0" y="3336"/>
                </a:lnTo>
                <a:lnTo>
                  <a:pt x="6420" y="0"/>
                </a:lnTo>
                <a:lnTo>
                  <a:pt x="75658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50499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5051"/>
                </a:moveTo>
                <a:lnTo>
                  <a:pt x="6420" y="25051"/>
                </a:lnTo>
                <a:lnTo>
                  <a:pt x="0" y="21715"/>
                </a:lnTo>
                <a:lnTo>
                  <a:pt x="0" y="3336"/>
                </a:lnTo>
                <a:lnTo>
                  <a:pt x="6420" y="0"/>
                </a:lnTo>
                <a:lnTo>
                  <a:pt x="75721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721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78401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5051"/>
                </a:moveTo>
                <a:lnTo>
                  <a:pt x="6420" y="25051"/>
                </a:lnTo>
                <a:lnTo>
                  <a:pt x="0" y="21715"/>
                </a:lnTo>
                <a:lnTo>
                  <a:pt x="0" y="3336"/>
                </a:lnTo>
                <a:lnTo>
                  <a:pt x="6420" y="0"/>
                </a:lnTo>
                <a:lnTo>
                  <a:pt x="75721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721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06366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79" y="3336"/>
                </a:lnTo>
                <a:lnTo>
                  <a:pt x="82079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34268" y="861803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5051"/>
                </a:moveTo>
                <a:lnTo>
                  <a:pt x="6357" y="25051"/>
                </a:lnTo>
                <a:lnTo>
                  <a:pt x="0" y="21715"/>
                </a:lnTo>
                <a:lnTo>
                  <a:pt x="0" y="3336"/>
                </a:lnTo>
                <a:lnTo>
                  <a:pt x="6357" y="0"/>
                </a:lnTo>
                <a:lnTo>
                  <a:pt x="75658" y="0"/>
                </a:lnTo>
                <a:lnTo>
                  <a:pt x="82078" y="3336"/>
                </a:lnTo>
                <a:lnTo>
                  <a:pt x="82078" y="21715"/>
                </a:lnTo>
                <a:lnTo>
                  <a:pt x="75658" y="25051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49426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39" y="26562"/>
                </a:lnTo>
                <a:lnTo>
                  <a:pt x="8713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85222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27" y="26562"/>
                </a:lnTo>
                <a:lnTo>
                  <a:pt x="87127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21005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77" y="26562"/>
                </a:lnTo>
                <a:lnTo>
                  <a:pt x="87177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56838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92608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28441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64211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00044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35815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71648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07418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43188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79021" y="866366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93910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41" y="26562"/>
                </a:lnTo>
                <a:lnTo>
                  <a:pt x="92741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38480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66" y="26562"/>
                </a:lnTo>
                <a:lnTo>
                  <a:pt x="92766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83049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27632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72214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16796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61379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06024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16" y="26562"/>
                </a:lnTo>
                <a:lnTo>
                  <a:pt x="92716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50607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16" y="26562"/>
                </a:lnTo>
                <a:lnTo>
                  <a:pt x="92716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95189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639772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784354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28936" y="8714020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13272" y="8758206"/>
            <a:ext cx="389255" cy="29845"/>
          </a:xfrm>
          <a:custGeom>
            <a:avLst/>
            <a:gdLst/>
            <a:ahLst/>
            <a:cxnLst/>
            <a:rect l="l" t="t" r="r" b="b"/>
            <a:pathLst>
              <a:path w="389255" h="29845">
                <a:moveTo>
                  <a:pt x="0" y="29772"/>
                </a:moveTo>
                <a:lnTo>
                  <a:pt x="389056" y="29772"/>
                </a:lnTo>
                <a:lnTo>
                  <a:pt x="389056" y="0"/>
                </a:lnTo>
                <a:lnTo>
                  <a:pt x="0" y="0"/>
                </a:lnTo>
                <a:lnTo>
                  <a:pt x="0" y="29772"/>
                </a:lnTo>
                <a:close/>
              </a:path>
            </a:pathLst>
          </a:custGeom>
          <a:solidFill>
            <a:srgbClr val="15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78122" y="749057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66" y="50751"/>
                </a:moveTo>
                <a:lnTo>
                  <a:pt x="15481" y="48757"/>
                </a:lnTo>
                <a:lnTo>
                  <a:pt x="7419" y="43321"/>
                </a:lnTo>
                <a:lnTo>
                  <a:pt x="1989" y="35262"/>
                </a:lnTo>
                <a:lnTo>
                  <a:pt x="0" y="25397"/>
                </a:lnTo>
                <a:lnTo>
                  <a:pt x="1989" y="15507"/>
                </a:lnTo>
                <a:lnTo>
                  <a:pt x="7419" y="7435"/>
                </a:lnTo>
                <a:lnTo>
                  <a:pt x="15481" y="1994"/>
                </a:lnTo>
                <a:lnTo>
                  <a:pt x="25366" y="0"/>
                </a:lnTo>
                <a:lnTo>
                  <a:pt x="35225" y="1994"/>
                </a:lnTo>
                <a:lnTo>
                  <a:pt x="43289" y="7435"/>
                </a:lnTo>
                <a:lnTo>
                  <a:pt x="48734" y="15507"/>
                </a:lnTo>
                <a:lnTo>
                  <a:pt x="50732" y="25397"/>
                </a:lnTo>
                <a:lnTo>
                  <a:pt x="48734" y="35262"/>
                </a:lnTo>
                <a:lnTo>
                  <a:pt x="43289" y="43321"/>
                </a:lnTo>
                <a:lnTo>
                  <a:pt x="35225" y="48757"/>
                </a:lnTo>
                <a:lnTo>
                  <a:pt x="25366" y="50751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90207" y="7502669"/>
            <a:ext cx="26670" cy="26670"/>
          </a:xfrm>
          <a:custGeom>
            <a:avLst/>
            <a:gdLst/>
            <a:ahLst/>
            <a:cxnLst/>
            <a:rect l="l" t="t" r="r" b="b"/>
            <a:pathLst>
              <a:path w="26669" h="26670">
                <a:moveTo>
                  <a:pt x="20582" y="26556"/>
                </a:moveTo>
                <a:lnTo>
                  <a:pt x="5916" y="26556"/>
                </a:lnTo>
                <a:lnTo>
                  <a:pt x="0" y="20626"/>
                </a:lnTo>
                <a:lnTo>
                  <a:pt x="0" y="5948"/>
                </a:lnTo>
                <a:lnTo>
                  <a:pt x="5916" y="0"/>
                </a:lnTo>
                <a:lnTo>
                  <a:pt x="20582" y="0"/>
                </a:lnTo>
                <a:lnTo>
                  <a:pt x="26562" y="5948"/>
                </a:lnTo>
                <a:lnTo>
                  <a:pt x="26562" y="20626"/>
                </a:lnTo>
                <a:lnTo>
                  <a:pt x="20582" y="26556"/>
                </a:lnTo>
                <a:close/>
              </a:path>
            </a:pathLst>
          </a:custGeom>
          <a:solidFill>
            <a:srgbClr val="BBBA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94916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77" y="24988"/>
                </a:moveTo>
                <a:lnTo>
                  <a:pt x="6388" y="24988"/>
                </a:lnTo>
                <a:lnTo>
                  <a:pt x="0" y="21652"/>
                </a:lnTo>
                <a:lnTo>
                  <a:pt x="0" y="3273"/>
                </a:lnTo>
                <a:lnTo>
                  <a:pt x="6388" y="0"/>
                </a:lnTo>
                <a:lnTo>
                  <a:pt x="75677" y="0"/>
                </a:lnTo>
                <a:lnTo>
                  <a:pt x="82072" y="3273"/>
                </a:lnTo>
                <a:lnTo>
                  <a:pt x="82072" y="21652"/>
                </a:lnTo>
                <a:lnTo>
                  <a:pt x="75677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22812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721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721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550777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16" y="3273"/>
                </a:lnTo>
                <a:lnTo>
                  <a:pt x="82015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78679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79" y="3273"/>
                </a:lnTo>
                <a:lnTo>
                  <a:pt x="82078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06581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721" y="0"/>
                </a:lnTo>
                <a:lnTo>
                  <a:pt x="82079" y="3273"/>
                </a:lnTo>
                <a:lnTo>
                  <a:pt x="82078" y="21652"/>
                </a:lnTo>
                <a:lnTo>
                  <a:pt x="75721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34484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721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721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062449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90351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721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721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18253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721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721" y="0"/>
                </a:lnTo>
                <a:lnTo>
                  <a:pt x="82079" y="3273"/>
                </a:lnTo>
                <a:lnTo>
                  <a:pt x="82078" y="21652"/>
                </a:lnTo>
                <a:lnTo>
                  <a:pt x="75721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46218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79" y="3273"/>
                </a:lnTo>
                <a:lnTo>
                  <a:pt x="82078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74121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702023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420" y="24988"/>
                </a:lnTo>
                <a:lnTo>
                  <a:pt x="0" y="21652"/>
                </a:lnTo>
                <a:lnTo>
                  <a:pt x="0" y="3273"/>
                </a:lnTo>
                <a:lnTo>
                  <a:pt x="6420" y="0"/>
                </a:lnTo>
                <a:lnTo>
                  <a:pt x="75658" y="0"/>
                </a:lnTo>
                <a:lnTo>
                  <a:pt x="82078" y="3273"/>
                </a:lnTo>
                <a:lnTo>
                  <a:pt x="82078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829988" y="8613750"/>
            <a:ext cx="82550" cy="25400"/>
          </a:xfrm>
          <a:custGeom>
            <a:avLst/>
            <a:gdLst/>
            <a:ahLst/>
            <a:cxnLst/>
            <a:rect l="l" t="t" r="r" b="b"/>
            <a:pathLst>
              <a:path w="82550" h="25400">
                <a:moveTo>
                  <a:pt x="75658" y="24988"/>
                </a:moveTo>
                <a:lnTo>
                  <a:pt x="6357" y="24988"/>
                </a:lnTo>
                <a:lnTo>
                  <a:pt x="0" y="21652"/>
                </a:lnTo>
                <a:lnTo>
                  <a:pt x="0" y="3273"/>
                </a:lnTo>
                <a:lnTo>
                  <a:pt x="6357" y="0"/>
                </a:lnTo>
                <a:lnTo>
                  <a:pt x="75658" y="0"/>
                </a:lnTo>
                <a:lnTo>
                  <a:pt x="82016" y="3273"/>
                </a:lnTo>
                <a:lnTo>
                  <a:pt x="82016" y="21652"/>
                </a:lnTo>
                <a:lnTo>
                  <a:pt x="75658" y="24988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45121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39" y="26562"/>
                </a:lnTo>
                <a:lnTo>
                  <a:pt x="8713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380923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083" y="26562"/>
                </a:lnTo>
                <a:lnTo>
                  <a:pt x="87083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16724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52495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77" y="26562"/>
                </a:lnTo>
                <a:lnTo>
                  <a:pt x="87177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88328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924098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059931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195701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331472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67305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03138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738908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74678" y="8659384"/>
            <a:ext cx="87630" cy="26670"/>
          </a:xfrm>
          <a:custGeom>
            <a:avLst/>
            <a:gdLst/>
            <a:ahLst/>
            <a:cxnLst/>
            <a:rect l="l" t="t" r="r" b="b"/>
            <a:pathLst>
              <a:path w="87630" h="26670">
                <a:moveTo>
                  <a:pt x="0" y="26562"/>
                </a:moveTo>
                <a:lnTo>
                  <a:pt x="87114" y="26562"/>
                </a:lnTo>
                <a:lnTo>
                  <a:pt x="87114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89579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3" y="26562"/>
                </a:lnTo>
                <a:lnTo>
                  <a:pt x="92773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34155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47" y="26562"/>
                </a:lnTo>
                <a:lnTo>
                  <a:pt x="92747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478769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23352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16" y="26562"/>
                </a:lnTo>
                <a:lnTo>
                  <a:pt x="92716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67934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16" y="26562"/>
                </a:lnTo>
                <a:lnTo>
                  <a:pt x="92716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912516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057099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01681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46263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490846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635428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80011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924593" y="8709676"/>
            <a:ext cx="93345" cy="26670"/>
          </a:xfrm>
          <a:custGeom>
            <a:avLst/>
            <a:gdLst/>
            <a:ahLst/>
            <a:cxnLst/>
            <a:rect l="l" t="t" r="r" b="b"/>
            <a:pathLst>
              <a:path w="93344" h="26670">
                <a:moveTo>
                  <a:pt x="0" y="26562"/>
                </a:moveTo>
                <a:lnTo>
                  <a:pt x="92779" y="26562"/>
                </a:lnTo>
                <a:lnTo>
                  <a:pt x="92779" y="0"/>
                </a:lnTo>
                <a:lnTo>
                  <a:pt x="0" y="0"/>
                </a:lnTo>
                <a:lnTo>
                  <a:pt x="0" y="2656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08929" y="8753926"/>
            <a:ext cx="389255" cy="29845"/>
          </a:xfrm>
          <a:custGeom>
            <a:avLst/>
            <a:gdLst/>
            <a:ahLst/>
            <a:cxnLst/>
            <a:rect l="l" t="t" r="r" b="b"/>
            <a:pathLst>
              <a:path w="389255" h="29845">
                <a:moveTo>
                  <a:pt x="0" y="29772"/>
                </a:moveTo>
                <a:lnTo>
                  <a:pt x="389119" y="29772"/>
                </a:lnTo>
                <a:lnTo>
                  <a:pt x="389119" y="0"/>
                </a:lnTo>
                <a:lnTo>
                  <a:pt x="0" y="0"/>
                </a:lnTo>
                <a:lnTo>
                  <a:pt x="0" y="29772"/>
                </a:lnTo>
                <a:close/>
              </a:path>
            </a:pathLst>
          </a:custGeom>
          <a:solidFill>
            <a:srgbClr val="2A4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59547" y="3822455"/>
            <a:ext cx="2355397" cy="2018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0549119" y="7154575"/>
            <a:ext cx="1247775" cy="1986280"/>
          </a:xfrm>
          <a:custGeom>
            <a:avLst/>
            <a:gdLst/>
            <a:ahLst/>
            <a:cxnLst/>
            <a:rect l="l" t="t" r="r" b="b"/>
            <a:pathLst>
              <a:path w="1247775" h="1986279">
                <a:moveTo>
                  <a:pt x="42318" y="217988"/>
                </a:moveTo>
                <a:lnTo>
                  <a:pt x="12827" y="207539"/>
                </a:lnTo>
                <a:lnTo>
                  <a:pt x="0" y="176127"/>
                </a:lnTo>
                <a:lnTo>
                  <a:pt x="6803" y="130274"/>
                </a:lnTo>
                <a:lnTo>
                  <a:pt x="24230" y="88472"/>
                </a:lnTo>
                <a:lnTo>
                  <a:pt x="50915" y="52632"/>
                </a:lnTo>
                <a:lnTo>
                  <a:pt x="85492" y="24666"/>
                </a:lnTo>
                <a:lnTo>
                  <a:pt x="126596" y="6485"/>
                </a:lnTo>
                <a:lnTo>
                  <a:pt x="172862" y="0"/>
                </a:lnTo>
                <a:lnTo>
                  <a:pt x="1062422" y="0"/>
                </a:lnTo>
                <a:lnTo>
                  <a:pt x="1111690" y="5623"/>
                </a:lnTo>
                <a:lnTo>
                  <a:pt x="1157646" y="22681"/>
                </a:lnTo>
                <a:lnTo>
                  <a:pt x="1196892" y="51451"/>
                </a:lnTo>
                <a:lnTo>
                  <a:pt x="1221837" y="86349"/>
                </a:lnTo>
                <a:lnTo>
                  <a:pt x="1047992" y="86349"/>
                </a:lnTo>
                <a:lnTo>
                  <a:pt x="1027708" y="86583"/>
                </a:lnTo>
                <a:lnTo>
                  <a:pt x="183452" y="86583"/>
                </a:lnTo>
                <a:lnTo>
                  <a:pt x="146145" y="92690"/>
                </a:lnTo>
                <a:lnTo>
                  <a:pt x="115565" y="110331"/>
                </a:lnTo>
                <a:lnTo>
                  <a:pt x="94679" y="138484"/>
                </a:lnTo>
                <a:lnTo>
                  <a:pt x="86452" y="176127"/>
                </a:lnTo>
                <a:lnTo>
                  <a:pt x="72263" y="207506"/>
                </a:lnTo>
                <a:lnTo>
                  <a:pt x="42318" y="217988"/>
                </a:lnTo>
                <a:close/>
              </a:path>
              <a:path w="1247775" h="1986279">
                <a:moveTo>
                  <a:pt x="1221641" y="1899455"/>
                </a:moveTo>
                <a:lnTo>
                  <a:pt x="1050791" y="1899455"/>
                </a:lnTo>
                <a:lnTo>
                  <a:pt x="1079595" y="1897958"/>
                </a:lnTo>
                <a:lnTo>
                  <a:pt x="1106482" y="1891765"/>
                </a:lnTo>
                <a:lnTo>
                  <a:pt x="1148655" y="1855081"/>
                </a:lnTo>
                <a:lnTo>
                  <a:pt x="1160357" y="1804393"/>
                </a:lnTo>
                <a:lnTo>
                  <a:pt x="1160499" y="186881"/>
                </a:lnTo>
                <a:lnTo>
                  <a:pt x="1157737" y="158454"/>
                </a:lnTo>
                <a:lnTo>
                  <a:pt x="1132452" y="108553"/>
                </a:lnTo>
                <a:lnTo>
                  <a:pt x="1088203" y="88418"/>
                </a:lnTo>
                <a:lnTo>
                  <a:pt x="1047992" y="86349"/>
                </a:lnTo>
                <a:lnTo>
                  <a:pt x="1221837" y="86349"/>
                </a:lnTo>
                <a:lnTo>
                  <a:pt x="1226030" y="92215"/>
                </a:lnTo>
                <a:lnTo>
                  <a:pt x="1241226" y="137058"/>
                </a:lnTo>
                <a:lnTo>
                  <a:pt x="1247092" y="184148"/>
                </a:lnTo>
                <a:lnTo>
                  <a:pt x="1247658" y="232148"/>
                </a:lnTo>
                <a:lnTo>
                  <a:pt x="1247072" y="271659"/>
                </a:lnTo>
                <a:lnTo>
                  <a:pt x="1246952" y="1721509"/>
                </a:lnTo>
                <a:lnTo>
                  <a:pt x="1247349" y="1765724"/>
                </a:lnTo>
                <a:lnTo>
                  <a:pt x="1246269" y="1809770"/>
                </a:lnTo>
                <a:lnTo>
                  <a:pt x="1240304" y="1852591"/>
                </a:lnTo>
                <a:lnTo>
                  <a:pt x="1226048" y="1893135"/>
                </a:lnTo>
                <a:lnTo>
                  <a:pt x="1221641" y="1899455"/>
                </a:lnTo>
                <a:close/>
              </a:path>
              <a:path w="1247775" h="1986279">
                <a:moveTo>
                  <a:pt x="1053687" y="1986020"/>
                </a:moveTo>
                <a:lnTo>
                  <a:pt x="204158" y="1986020"/>
                </a:lnTo>
                <a:lnTo>
                  <a:pt x="172014" y="1985409"/>
                </a:lnTo>
                <a:lnTo>
                  <a:pt x="109765" y="1974029"/>
                </a:lnTo>
                <a:lnTo>
                  <a:pt x="45681" y="1927822"/>
                </a:lnTo>
                <a:lnTo>
                  <a:pt x="20386" y="1890552"/>
                </a:lnTo>
                <a:lnTo>
                  <a:pt x="5117" y="1848103"/>
                </a:lnTo>
                <a:lnTo>
                  <a:pt x="0" y="1801425"/>
                </a:lnTo>
                <a:lnTo>
                  <a:pt x="0" y="303058"/>
                </a:lnTo>
                <a:lnTo>
                  <a:pt x="13508" y="271659"/>
                </a:lnTo>
                <a:lnTo>
                  <a:pt x="43226" y="261193"/>
                </a:lnTo>
                <a:lnTo>
                  <a:pt x="72944" y="271659"/>
                </a:lnTo>
                <a:lnTo>
                  <a:pt x="86452" y="303058"/>
                </a:lnTo>
                <a:lnTo>
                  <a:pt x="86570" y="1801425"/>
                </a:lnTo>
                <a:lnTo>
                  <a:pt x="86633" y="1808466"/>
                </a:lnTo>
                <a:lnTo>
                  <a:pt x="93674" y="1847543"/>
                </a:lnTo>
                <a:lnTo>
                  <a:pt x="125545" y="1883675"/>
                </a:lnTo>
                <a:lnTo>
                  <a:pt x="173589" y="1898518"/>
                </a:lnTo>
                <a:lnTo>
                  <a:pt x="200829" y="1899455"/>
                </a:lnTo>
                <a:lnTo>
                  <a:pt x="1221641" y="1899455"/>
                </a:lnTo>
                <a:lnTo>
                  <a:pt x="1200095" y="1930347"/>
                </a:lnTo>
                <a:lnTo>
                  <a:pt x="1168337" y="1956872"/>
                </a:lnTo>
                <a:lnTo>
                  <a:pt x="1132827" y="1974039"/>
                </a:lnTo>
                <a:lnTo>
                  <a:pt x="1094416" y="1983263"/>
                </a:lnTo>
                <a:lnTo>
                  <a:pt x="1053687" y="198602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82877" y="7252431"/>
            <a:ext cx="781050" cy="1927860"/>
          </a:xfrm>
          <a:custGeom>
            <a:avLst/>
            <a:gdLst/>
            <a:ahLst/>
            <a:cxnLst/>
            <a:rect l="l" t="t" r="r" b="b"/>
            <a:pathLst>
              <a:path w="781050" h="1927859">
                <a:moveTo>
                  <a:pt x="446041" y="1927852"/>
                </a:moveTo>
                <a:lnTo>
                  <a:pt x="398105" y="1923145"/>
                </a:lnTo>
                <a:lnTo>
                  <a:pt x="353742" y="1903567"/>
                </a:lnTo>
                <a:lnTo>
                  <a:pt x="317669" y="1873375"/>
                </a:lnTo>
                <a:lnTo>
                  <a:pt x="291346" y="1834377"/>
                </a:lnTo>
                <a:lnTo>
                  <a:pt x="276228" y="1788378"/>
                </a:lnTo>
                <a:lnTo>
                  <a:pt x="2397" y="305821"/>
                </a:lnTo>
                <a:lnTo>
                  <a:pt x="0" y="261368"/>
                </a:lnTo>
                <a:lnTo>
                  <a:pt x="8627" y="218712"/>
                </a:lnTo>
                <a:lnTo>
                  <a:pt x="27267" y="179967"/>
                </a:lnTo>
                <a:lnTo>
                  <a:pt x="54905" y="147251"/>
                </a:lnTo>
                <a:lnTo>
                  <a:pt x="90528" y="122681"/>
                </a:lnTo>
                <a:lnTo>
                  <a:pt x="133122" y="108372"/>
                </a:lnTo>
                <a:lnTo>
                  <a:pt x="715468" y="480"/>
                </a:lnTo>
                <a:lnTo>
                  <a:pt x="732596" y="0"/>
                </a:lnTo>
                <a:lnTo>
                  <a:pt x="748229" y="4925"/>
                </a:lnTo>
                <a:lnTo>
                  <a:pt x="760773" y="15188"/>
                </a:lnTo>
                <a:lnTo>
                  <a:pt x="768637" y="30715"/>
                </a:lnTo>
                <a:lnTo>
                  <a:pt x="769642" y="47400"/>
                </a:lnTo>
                <a:lnTo>
                  <a:pt x="764422" y="63702"/>
                </a:lnTo>
                <a:lnTo>
                  <a:pt x="753756" y="76825"/>
                </a:lnTo>
                <a:lnTo>
                  <a:pt x="738422" y="83968"/>
                </a:lnTo>
                <a:lnTo>
                  <a:pt x="154297" y="192085"/>
                </a:lnTo>
                <a:lnTo>
                  <a:pt x="145243" y="194129"/>
                </a:lnTo>
                <a:lnTo>
                  <a:pt x="96191" y="230975"/>
                </a:lnTo>
                <a:lnTo>
                  <a:pt x="85707" y="282569"/>
                </a:lnTo>
                <a:lnTo>
                  <a:pt x="359201" y="1763182"/>
                </a:lnTo>
                <a:lnTo>
                  <a:pt x="369046" y="1794310"/>
                </a:lnTo>
                <a:lnTo>
                  <a:pt x="386530" y="1820024"/>
                </a:lnTo>
                <a:lnTo>
                  <a:pt x="411691" y="1837004"/>
                </a:lnTo>
                <a:lnTo>
                  <a:pt x="444568" y="1841930"/>
                </a:lnTo>
                <a:lnTo>
                  <a:pt x="779579" y="1841930"/>
                </a:lnTo>
                <a:lnTo>
                  <a:pt x="775840" y="1853618"/>
                </a:lnTo>
                <a:lnTo>
                  <a:pt x="765187" y="1866739"/>
                </a:lnTo>
                <a:lnTo>
                  <a:pt x="749877" y="1873878"/>
                </a:lnTo>
                <a:lnTo>
                  <a:pt x="493847" y="1921326"/>
                </a:lnTo>
                <a:lnTo>
                  <a:pt x="469952" y="1925373"/>
                </a:lnTo>
                <a:lnTo>
                  <a:pt x="446041" y="1927852"/>
                </a:lnTo>
                <a:close/>
              </a:path>
              <a:path w="781050" h="1927859">
                <a:moveTo>
                  <a:pt x="779579" y="1841930"/>
                </a:moveTo>
                <a:lnTo>
                  <a:pt x="444568" y="1841930"/>
                </a:lnTo>
                <a:lnTo>
                  <a:pt x="479695" y="1837974"/>
                </a:lnTo>
                <a:lnTo>
                  <a:pt x="514979" y="1831420"/>
                </a:lnTo>
                <a:lnTo>
                  <a:pt x="550125" y="1823812"/>
                </a:lnTo>
                <a:lnTo>
                  <a:pt x="584838" y="1816691"/>
                </a:lnTo>
                <a:lnTo>
                  <a:pt x="726880" y="1790369"/>
                </a:lnTo>
                <a:lnTo>
                  <a:pt x="744015" y="1789904"/>
                </a:lnTo>
                <a:lnTo>
                  <a:pt x="759657" y="1794833"/>
                </a:lnTo>
                <a:lnTo>
                  <a:pt x="772204" y="1805096"/>
                </a:lnTo>
                <a:lnTo>
                  <a:pt x="780050" y="1820630"/>
                </a:lnTo>
                <a:lnTo>
                  <a:pt x="781055" y="1837315"/>
                </a:lnTo>
                <a:lnTo>
                  <a:pt x="779579" y="184193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5129530" algn="l"/>
              </a:tabLst>
            </a:pPr>
            <a:r>
              <a:rPr spc="550" dirty="0"/>
              <a:t>DATOS	</a:t>
            </a:r>
            <a:r>
              <a:rPr spc="235" dirty="0"/>
              <a:t>DEL	</a:t>
            </a:r>
            <a:r>
              <a:rPr spc="810" dirty="0"/>
              <a:t>CONGRESO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54400" y="2457966"/>
            <a:ext cx="4126229" cy="7218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82320" algn="just">
              <a:lnSpc>
                <a:spcPct val="122400"/>
              </a:lnSpc>
              <a:spcBef>
                <a:spcPts val="95"/>
              </a:spcBef>
            </a:pPr>
            <a:r>
              <a:rPr sz="3000" b="1" spc="-280" dirty="0">
                <a:solidFill>
                  <a:srgbClr val="348DDB"/>
                </a:solidFill>
                <a:latin typeface="Arial"/>
                <a:cs typeface="Arial"/>
              </a:rPr>
              <a:t>P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Á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70" dirty="0">
                <a:solidFill>
                  <a:srgbClr val="348DDB"/>
                </a:solidFill>
                <a:latin typeface="Arial"/>
                <a:cs typeface="Arial"/>
              </a:rPr>
              <a:t>G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30" dirty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90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348DDB"/>
                </a:solidFill>
                <a:latin typeface="Arial"/>
                <a:cs typeface="Arial"/>
              </a:rPr>
              <a:t>W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E </a:t>
            </a:r>
            <a:r>
              <a:rPr sz="3000" b="1" spc="-240" dirty="0">
                <a:solidFill>
                  <a:srgbClr val="348DDB"/>
                </a:solidFill>
                <a:latin typeface="Arial"/>
                <a:cs typeface="Arial"/>
              </a:rPr>
              <a:t>B</a:t>
            </a:r>
            <a:r>
              <a:rPr sz="3000" b="1" spc="31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348DDB"/>
                </a:solidFill>
                <a:latin typeface="Arial"/>
                <a:cs typeface="Arial"/>
              </a:rPr>
              <a:t>-  </a:t>
            </a:r>
            <a:r>
              <a:rPr sz="3000" b="1" spc="-135" dirty="0">
                <a:solidFill>
                  <a:srgbClr val="348DDB"/>
                </a:solidFill>
                <a:latin typeface="Arial"/>
                <a:cs typeface="Arial"/>
              </a:rPr>
              <a:t>D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405" dirty="0">
                <a:solidFill>
                  <a:srgbClr val="348DDB"/>
                </a:solidFill>
                <a:latin typeface="Arial"/>
                <a:cs typeface="Arial"/>
              </a:rPr>
              <a:t>R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70" dirty="0">
                <a:solidFill>
                  <a:srgbClr val="348DDB"/>
                </a:solidFill>
                <a:latin typeface="Arial"/>
                <a:cs typeface="Arial"/>
              </a:rPr>
              <a:t>G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90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135" dirty="0">
                <a:solidFill>
                  <a:srgbClr val="348DDB"/>
                </a:solidFill>
                <a:latin typeface="Arial"/>
                <a:cs typeface="Arial"/>
              </a:rPr>
              <a:t>D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E  </a:t>
            </a:r>
            <a:r>
              <a:rPr sz="3000" b="1" spc="-135" dirty="0">
                <a:solidFill>
                  <a:srgbClr val="348DDB"/>
                </a:solidFill>
                <a:latin typeface="Arial"/>
                <a:cs typeface="Arial"/>
              </a:rPr>
              <a:t>D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30" dirty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5" dirty="0">
                <a:solidFill>
                  <a:srgbClr val="348DDB"/>
                </a:solidFill>
                <a:latin typeface="Arial"/>
                <a:cs typeface="Arial"/>
              </a:rPr>
              <a:t>U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420" dirty="0">
                <a:solidFill>
                  <a:srgbClr val="348DDB"/>
                </a:solidFill>
                <a:latin typeface="Arial"/>
                <a:cs typeface="Arial"/>
              </a:rPr>
              <a:t>M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80" dirty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30" dirty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-36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endParaRPr sz="3000" b="1" dirty="0">
              <a:latin typeface="Arial"/>
              <a:cs typeface="Arial"/>
            </a:endParaRPr>
          </a:p>
          <a:p>
            <a:pPr marL="12700" marR="5080" algn="just">
              <a:lnSpc>
                <a:spcPct val="124700"/>
              </a:lnSpc>
              <a:spcBef>
                <a:spcPts val="2270"/>
              </a:spcBef>
            </a:pP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Recibió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2.872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visitas. </a:t>
            </a:r>
            <a:r>
              <a:rPr sz="2500" spc="-200" dirty="0">
                <a:solidFill>
                  <a:srgbClr val="FFFFFF"/>
                </a:solidFill>
                <a:latin typeface="Arial"/>
                <a:cs typeface="Arial"/>
              </a:rPr>
              <a:t>Los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documentos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descargados  fueron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Abogacía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Futura  </a:t>
            </a:r>
            <a:r>
              <a:rPr sz="2500" spc="45" dirty="0">
                <a:solidFill>
                  <a:srgbClr val="FFFFFF"/>
                </a:solidFill>
                <a:latin typeface="Arial"/>
                <a:cs typeface="Arial"/>
              </a:rPr>
              <a:t>2.020,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Código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Deontológico, 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VII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Barómetro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Interno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Abogacía,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Libro </a:t>
            </a:r>
            <a:r>
              <a:rPr sz="2500" spc="-45" dirty="0">
                <a:solidFill>
                  <a:srgbClr val="FFFFFF"/>
                </a:solidFill>
                <a:latin typeface="Arial"/>
                <a:cs typeface="Arial"/>
              </a:rPr>
              <a:t>informes 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Comisión </a:t>
            </a:r>
            <a:r>
              <a:rPr sz="2500" spc="-45" dirty="0">
                <a:solidFill>
                  <a:srgbClr val="FFFFFF"/>
                </a:solidFill>
                <a:latin typeface="Arial"/>
                <a:cs typeface="Arial"/>
              </a:rPr>
              <a:t>Jurídica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2.018,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Libro 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Derecho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Defensa,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Declaración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Valladolid, 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Pronunciamiento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sobre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abogacía</a:t>
            </a:r>
            <a:r>
              <a:rPr sz="25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perseguida.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5214" y="3120268"/>
            <a:ext cx="2266950" cy="2266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30847" y="4241887"/>
            <a:ext cx="415566" cy="38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25498" y="3725530"/>
            <a:ext cx="1536065" cy="1450975"/>
          </a:xfrm>
          <a:custGeom>
            <a:avLst/>
            <a:gdLst/>
            <a:ahLst/>
            <a:cxnLst/>
            <a:rect l="l" t="t" r="r" b="b"/>
            <a:pathLst>
              <a:path w="1536065" h="1450975">
                <a:moveTo>
                  <a:pt x="1486137" y="1450976"/>
                </a:moveTo>
                <a:lnTo>
                  <a:pt x="49510" y="1450976"/>
                </a:lnTo>
                <a:lnTo>
                  <a:pt x="30132" y="1447127"/>
                </a:lnTo>
                <a:lnTo>
                  <a:pt x="14406" y="1436620"/>
                </a:lnTo>
                <a:lnTo>
                  <a:pt x="3855" y="1421015"/>
                </a:lnTo>
                <a:lnTo>
                  <a:pt x="0" y="1401871"/>
                </a:lnTo>
                <a:lnTo>
                  <a:pt x="0" y="520415"/>
                </a:lnTo>
                <a:lnTo>
                  <a:pt x="23537" y="478615"/>
                </a:lnTo>
                <a:lnTo>
                  <a:pt x="689093" y="22060"/>
                </a:lnTo>
                <a:lnTo>
                  <a:pt x="783036" y="0"/>
                </a:lnTo>
                <a:lnTo>
                  <a:pt x="857156" y="9632"/>
                </a:lnTo>
                <a:lnTo>
                  <a:pt x="905786" y="30449"/>
                </a:lnTo>
                <a:lnTo>
                  <a:pt x="1512922" y="479427"/>
                </a:lnTo>
                <a:lnTo>
                  <a:pt x="1535648" y="520415"/>
                </a:lnTo>
                <a:lnTo>
                  <a:pt x="1535648" y="1401871"/>
                </a:lnTo>
                <a:lnTo>
                  <a:pt x="1531735" y="1421015"/>
                </a:lnTo>
                <a:lnTo>
                  <a:pt x="1521089" y="1436620"/>
                </a:lnTo>
                <a:lnTo>
                  <a:pt x="1505344" y="1447127"/>
                </a:lnTo>
                <a:lnTo>
                  <a:pt x="1486137" y="1450976"/>
                </a:lnTo>
                <a:close/>
              </a:path>
            </a:pathLst>
          </a:custGeom>
          <a:solidFill>
            <a:srgbClr val="549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84442" y="3339392"/>
            <a:ext cx="1217930" cy="1541780"/>
          </a:xfrm>
          <a:custGeom>
            <a:avLst/>
            <a:gdLst/>
            <a:ahLst/>
            <a:cxnLst/>
            <a:rect l="l" t="t" r="r" b="b"/>
            <a:pathLst>
              <a:path w="1217929" h="1541779">
                <a:moveTo>
                  <a:pt x="1151602" y="1541570"/>
                </a:moveTo>
                <a:lnTo>
                  <a:pt x="66256" y="1541570"/>
                </a:lnTo>
                <a:lnTo>
                  <a:pt x="40463" y="1536364"/>
                </a:lnTo>
                <a:lnTo>
                  <a:pt x="19403" y="1522166"/>
                </a:lnTo>
                <a:lnTo>
                  <a:pt x="5205" y="1501106"/>
                </a:lnTo>
                <a:lnTo>
                  <a:pt x="0" y="1475313"/>
                </a:lnTo>
                <a:lnTo>
                  <a:pt x="0" y="66256"/>
                </a:lnTo>
                <a:lnTo>
                  <a:pt x="5205" y="40463"/>
                </a:lnTo>
                <a:lnTo>
                  <a:pt x="19403" y="19403"/>
                </a:lnTo>
                <a:lnTo>
                  <a:pt x="40463" y="5205"/>
                </a:lnTo>
                <a:lnTo>
                  <a:pt x="66256" y="0"/>
                </a:lnTo>
                <a:lnTo>
                  <a:pt x="1151602" y="0"/>
                </a:lnTo>
                <a:lnTo>
                  <a:pt x="1177395" y="5205"/>
                </a:lnTo>
                <a:lnTo>
                  <a:pt x="1198455" y="19403"/>
                </a:lnTo>
                <a:lnTo>
                  <a:pt x="1212653" y="40463"/>
                </a:lnTo>
                <a:lnTo>
                  <a:pt x="1217859" y="66256"/>
                </a:lnTo>
                <a:lnTo>
                  <a:pt x="1217859" y="1475313"/>
                </a:lnTo>
                <a:lnTo>
                  <a:pt x="1212653" y="1501106"/>
                </a:lnTo>
                <a:lnTo>
                  <a:pt x="1198455" y="1522166"/>
                </a:lnTo>
                <a:lnTo>
                  <a:pt x="1177395" y="1536364"/>
                </a:lnTo>
                <a:lnTo>
                  <a:pt x="1151602" y="1541570"/>
                </a:lnTo>
                <a:close/>
              </a:path>
            </a:pathLst>
          </a:custGeom>
          <a:solidFill>
            <a:srgbClr val="FCB5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46314" y="3402326"/>
            <a:ext cx="1098550" cy="1416050"/>
          </a:xfrm>
          <a:custGeom>
            <a:avLst/>
            <a:gdLst/>
            <a:ahLst/>
            <a:cxnLst/>
            <a:rect l="l" t="t" r="r" b="b"/>
            <a:pathLst>
              <a:path w="1098550" h="1416050">
                <a:moveTo>
                  <a:pt x="0" y="0"/>
                </a:moveTo>
                <a:lnTo>
                  <a:pt x="1098035" y="0"/>
                </a:lnTo>
                <a:lnTo>
                  <a:pt x="1098035" y="1415452"/>
                </a:lnTo>
                <a:lnTo>
                  <a:pt x="0" y="1415452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74078" y="3207510"/>
            <a:ext cx="638175" cy="264795"/>
          </a:xfrm>
          <a:custGeom>
            <a:avLst/>
            <a:gdLst/>
            <a:ahLst/>
            <a:cxnLst/>
            <a:rect l="l" t="t" r="r" b="b"/>
            <a:pathLst>
              <a:path w="638175" h="264795">
                <a:moveTo>
                  <a:pt x="251143" y="118630"/>
                </a:moveTo>
                <a:lnTo>
                  <a:pt x="196245" y="118630"/>
                </a:lnTo>
                <a:lnTo>
                  <a:pt x="207219" y="72142"/>
                </a:lnTo>
                <a:lnTo>
                  <a:pt x="233869" y="34469"/>
                </a:lnTo>
                <a:lnTo>
                  <a:pt x="272470" y="9218"/>
                </a:lnTo>
                <a:lnTo>
                  <a:pt x="319293" y="0"/>
                </a:lnTo>
                <a:lnTo>
                  <a:pt x="366383" y="9307"/>
                </a:lnTo>
                <a:lnTo>
                  <a:pt x="404954" y="34705"/>
                </a:lnTo>
                <a:lnTo>
                  <a:pt x="419148" y="54898"/>
                </a:lnTo>
                <a:lnTo>
                  <a:pt x="319293" y="54898"/>
                </a:lnTo>
                <a:lnTo>
                  <a:pt x="293826" y="59798"/>
                </a:lnTo>
                <a:lnTo>
                  <a:pt x="272677" y="73276"/>
                </a:lnTo>
                <a:lnTo>
                  <a:pt x="257799" y="93498"/>
                </a:lnTo>
                <a:lnTo>
                  <a:pt x="251143" y="118630"/>
                </a:lnTo>
                <a:close/>
              </a:path>
              <a:path w="638175" h="264795">
                <a:moveTo>
                  <a:pt x="442341" y="118630"/>
                </a:moveTo>
                <a:lnTo>
                  <a:pt x="387443" y="118630"/>
                </a:lnTo>
                <a:lnTo>
                  <a:pt x="380788" y="93764"/>
                </a:lnTo>
                <a:lnTo>
                  <a:pt x="365909" y="73513"/>
                </a:lnTo>
                <a:lnTo>
                  <a:pt x="344761" y="59887"/>
                </a:lnTo>
                <a:lnTo>
                  <a:pt x="319293" y="54898"/>
                </a:lnTo>
                <a:lnTo>
                  <a:pt x="419148" y="54898"/>
                </a:lnTo>
                <a:lnTo>
                  <a:pt x="431456" y="72408"/>
                </a:lnTo>
                <a:lnTo>
                  <a:pt x="442341" y="118630"/>
                </a:lnTo>
                <a:close/>
              </a:path>
              <a:path w="638175" h="264795">
                <a:moveTo>
                  <a:pt x="583058" y="264395"/>
                </a:moveTo>
                <a:lnTo>
                  <a:pt x="54898" y="264395"/>
                </a:lnTo>
                <a:lnTo>
                  <a:pt x="33542" y="259514"/>
                </a:lnTo>
                <a:lnTo>
                  <a:pt x="16090" y="246174"/>
                </a:lnTo>
                <a:lnTo>
                  <a:pt x="4318" y="226327"/>
                </a:lnTo>
                <a:lnTo>
                  <a:pt x="0" y="201924"/>
                </a:lnTo>
                <a:lnTo>
                  <a:pt x="0" y="181101"/>
                </a:lnTo>
                <a:lnTo>
                  <a:pt x="4318" y="156698"/>
                </a:lnTo>
                <a:lnTo>
                  <a:pt x="16090" y="136851"/>
                </a:lnTo>
                <a:lnTo>
                  <a:pt x="33542" y="123511"/>
                </a:lnTo>
                <a:lnTo>
                  <a:pt x="54898" y="118630"/>
                </a:lnTo>
                <a:lnTo>
                  <a:pt x="583689" y="118630"/>
                </a:lnTo>
                <a:lnTo>
                  <a:pt x="604946" y="123511"/>
                </a:lnTo>
                <a:lnTo>
                  <a:pt x="622181" y="136851"/>
                </a:lnTo>
                <a:lnTo>
                  <a:pt x="633736" y="156698"/>
                </a:lnTo>
                <a:lnTo>
                  <a:pt x="637956" y="181101"/>
                </a:lnTo>
                <a:lnTo>
                  <a:pt x="637956" y="201924"/>
                </a:lnTo>
                <a:lnTo>
                  <a:pt x="633637" y="226327"/>
                </a:lnTo>
                <a:lnTo>
                  <a:pt x="621865" y="246174"/>
                </a:lnTo>
                <a:lnTo>
                  <a:pt x="604414" y="259514"/>
                </a:lnTo>
                <a:lnTo>
                  <a:pt x="583058" y="264395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71049" y="3579178"/>
            <a:ext cx="176684" cy="155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71049" y="3895271"/>
            <a:ext cx="176684" cy="1552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71049" y="4216458"/>
            <a:ext cx="176684" cy="155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112602" y="3589590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12602" y="3641964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12602" y="3692445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12602" y="3912038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112602" y="3964413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12602" y="4014894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112602" y="4248370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112602" y="4300744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12602" y="4351225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19" y="0"/>
                </a:lnTo>
              </a:path>
            </a:pathLst>
          </a:custGeom>
          <a:ln w="20823">
            <a:solidFill>
              <a:srgbClr val="4D8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50203" y="4279125"/>
            <a:ext cx="1492250" cy="874394"/>
          </a:xfrm>
          <a:custGeom>
            <a:avLst/>
            <a:gdLst/>
            <a:ahLst/>
            <a:cxnLst/>
            <a:rect l="l" t="t" r="r" b="b"/>
            <a:pathLst>
              <a:path w="1492250" h="874395">
                <a:moveTo>
                  <a:pt x="26" y="874114"/>
                </a:moveTo>
                <a:lnTo>
                  <a:pt x="0" y="0"/>
                </a:lnTo>
                <a:lnTo>
                  <a:pt x="627154" y="389907"/>
                </a:lnTo>
                <a:lnTo>
                  <a:pt x="746078" y="462113"/>
                </a:lnTo>
                <a:lnTo>
                  <a:pt x="1489230" y="462113"/>
                </a:lnTo>
                <a:lnTo>
                  <a:pt x="1486589" y="874114"/>
                </a:lnTo>
                <a:lnTo>
                  <a:pt x="26" y="874114"/>
                </a:lnTo>
                <a:close/>
              </a:path>
              <a:path w="1492250" h="874395">
                <a:moveTo>
                  <a:pt x="1489230" y="462113"/>
                </a:moveTo>
                <a:lnTo>
                  <a:pt x="746078" y="462113"/>
                </a:lnTo>
                <a:lnTo>
                  <a:pt x="865002" y="390777"/>
                </a:lnTo>
                <a:lnTo>
                  <a:pt x="1492156" y="5567"/>
                </a:lnTo>
                <a:lnTo>
                  <a:pt x="1489230" y="462113"/>
                </a:lnTo>
                <a:close/>
              </a:path>
            </a:pathLst>
          </a:custGeom>
          <a:solidFill>
            <a:srgbClr val="77C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248918" y="4253824"/>
            <a:ext cx="709930" cy="887730"/>
          </a:xfrm>
          <a:custGeom>
            <a:avLst/>
            <a:gdLst/>
            <a:ahLst/>
            <a:cxnLst/>
            <a:rect l="l" t="t" r="r" b="b"/>
            <a:pathLst>
              <a:path w="709929" h="887729">
                <a:moveTo>
                  <a:pt x="705263" y="887146"/>
                </a:moveTo>
                <a:lnTo>
                  <a:pt x="692949" y="879230"/>
                </a:lnTo>
                <a:lnTo>
                  <a:pt x="0" y="451123"/>
                </a:lnTo>
                <a:lnTo>
                  <a:pt x="698836" y="2266"/>
                </a:lnTo>
                <a:lnTo>
                  <a:pt x="700561" y="0"/>
                </a:lnTo>
                <a:lnTo>
                  <a:pt x="705803" y="2961"/>
                </a:lnTo>
                <a:lnTo>
                  <a:pt x="709479" y="8610"/>
                </a:lnTo>
                <a:lnTo>
                  <a:pt x="709017" y="13731"/>
                </a:lnTo>
                <a:lnTo>
                  <a:pt x="708577" y="871893"/>
                </a:lnTo>
                <a:lnTo>
                  <a:pt x="708577" y="876357"/>
                </a:lnTo>
                <a:lnTo>
                  <a:pt x="709085" y="880415"/>
                </a:lnTo>
                <a:lnTo>
                  <a:pt x="705263" y="887146"/>
                </a:lnTo>
                <a:close/>
              </a:path>
            </a:pathLst>
          </a:custGeom>
          <a:solidFill>
            <a:srgbClr val="4D8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28644" y="4255256"/>
            <a:ext cx="701040" cy="897890"/>
          </a:xfrm>
          <a:custGeom>
            <a:avLst/>
            <a:gdLst/>
            <a:ahLst/>
            <a:cxnLst/>
            <a:rect l="l" t="t" r="r" b="b"/>
            <a:pathLst>
              <a:path w="701040" h="897889">
                <a:moveTo>
                  <a:pt x="10692" y="897590"/>
                </a:moveTo>
                <a:lnTo>
                  <a:pt x="6654" y="894052"/>
                </a:lnTo>
                <a:lnTo>
                  <a:pt x="223" y="882191"/>
                </a:lnTo>
                <a:lnTo>
                  <a:pt x="0" y="873501"/>
                </a:lnTo>
                <a:lnTo>
                  <a:pt x="0" y="869037"/>
                </a:lnTo>
                <a:lnTo>
                  <a:pt x="5395" y="15015"/>
                </a:lnTo>
                <a:lnTo>
                  <a:pt x="5395" y="10145"/>
                </a:lnTo>
                <a:lnTo>
                  <a:pt x="6612" y="6087"/>
                </a:lnTo>
                <a:lnTo>
                  <a:pt x="9047" y="1217"/>
                </a:lnTo>
                <a:lnTo>
                  <a:pt x="9453" y="811"/>
                </a:lnTo>
                <a:lnTo>
                  <a:pt x="9859" y="0"/>
                </a:lnTo>
                <a:lnTo>
                  <a:pt x="700982" y="441539"/>
                </a:lnTo>
                <a:lnTo>
                  <a:pt x="10692" y="897590"/>
                </a:lnTo>
                <a:close/>
              </a:path>
            </a:pathLst>
          </a:custGeom>
          <a:solidFill>
            <a:srgbClr val="4D8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41726" y="4704757"/>
            <a:ext cx="1512570" cy="467359"/>
          </a:xfrm>
          <a:custGeom>
            <a:avLst/>
            <a:gdLst/>
            <a:ahLst/>
            <a:cxnLst/>
            <a:rect l="l" t="t" r="r" b="b"/>
            <a:pathLst>
              <a:path w="1512570" h="467360">
                <a:moveTo>
                  <a:pt x="1487406" y="467284"/>
                </a:moveTo>
                <a:lnTo>
                  <a:pt x="27160" y="467284"/>
                </a:lnTo>
                <a:lnTo>
                  <a:pt x="19449" y="465884"/>
                </a:lnTo>
                <a:lnTo>
                  <a:pt x="7883" y="459247"/>
                </a:lnTo>
                <a:lnTo>
                  <a:pt x="1623" y="455151"/>
                </a:lnTo>
                <a:lnTo>
                  <a:pt x="0" y="450687"/>
                </a:lnTo>
                <a:lnTo>
                  <a:pt x="632643" y="33050"/>
                </a:lnTo>
                <a:lnTo>
                  <a:pt x="696153" y="5178"/>
                </a:lnTo>
                <a:lnTo>
                  <a:pt x="752080" y="0"/>
                </a:lnTo>
                <a:lnTo>
                  <a:pt x="796727" y="8067"/>
                </a:lnTo>
                <a:lnTo>
                  <a:pt x="837225" y="26151"/>
                </a:lnTo>
                <a:lnTo>
                  <a:pt x="837631" y="26557"/>
                </a:lnTo>
                <a:lnTo>
                  <a:pt x="1512399" y="441312"/>
                </a:lnTo>
                <a:lnTo>
                  <a:pt x="1511182" y="447805"/>
                </a:lnTo>
                <a:lnTo>
                  <a:pt x="1505702" y="452573"/>
                </a:lnTo>
                <a:lnTo>
                  <a:pt x="1495556" y="462719"/>
                </a:lnTo>
                <a:lnTo>
                  <a:pt x="1487406" y="467284"/>
                </a:lnTo>
                <a:close/>
              </a:path>
            </a:pathLst>
          </a:custGeom>
          <a:solidFill>
            <a:srgbClr val="4D8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sz="half" idx="3"/>
          </p:nvPr>
        </p:nvSpPr>
        <p:spPr>
          <a:xfrm>
            <a:off x="12460816" y="2457966"/>
            <a:ext cx="4268469" cy="68112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00990">
              <a:lnSpc>
                <a:spcPct val="122400"/>
              </a:lnSpc>
              <a:spcBef>
                <a:spcPts val="95"/>
              </a:spcBef>
              <a:tabLst>
                <a:tab pos="3171190" algn="l"/>
              </a:tabLst>
            </a:pPr>
            <a:r>
              <a:rPr b="1" spc="-75" dirty="0"/>
              <a:t>N</a:t>
            </a:r>
            <a:r>
              <a:rPr b="1" spc="-355" dirty="0"/>
              <a:t> </a:t>
            </a:r>
            <a:r>
              <a:rPr b="1" spc="-360" dirty="0"/>
              <a:t>E</a:t>
            </a:r>
            <a:r>
              <a:rPr b="1" spc="-355" dirty="0"/>
              <a:t> </a:t>
            </a:r>
            <a:r>
              <a:rPr b="1" spc="85" dirty="0"/>
              <a:t>W</a:t>
            </a:r>
            <a:r>
              <a:rPr b="1" spc="-350" dirty="0"/>
              <a:t> </a:t>
            </a:r>
            <a:r>
              <a:rPr b="1" spc="10" dirty="0"/>
              <a:t>S</a:t>
            </a:r>
            <a:r>
              <a:rPr b="1" spc="-355" dirty="0"/>
              <a:t> </a:t>
            </a:r>
            <a:r>
              <a:rPr b="1" spc="-105" dirty="0"/>
              <a:t>L</a:t>
            </a:r>
            <a:r>
              <a:rPr b="1" spc="-350" dirty="0"/>
              <a:t> </a:t>
            </a:r>
            <a:r>
              <a:rPr b="1" spc="-360" dirty="0"/>
              <a:t>E</a:t>
            </a:r>
            <a:r>
              <a:rPr b="1" spc="-355" dirty="0"/>
              <a:t> </a:t>
            </a:r>
            <a:r>
              <a:rPr b="1" spc="-80" dirty="0"/>
              <a:t>T</a:t>
            </a:r>
            <a:r>
              <a:rPr b="1" spc="-355" dirty="0"/>
              <a:t> </a:t>
            </a:r>
            <a:r>
              <a:rPr b="1" spc="-80" dirty="0"/>
              <a:t>T</a:t>
            </a:r>
            <a:r>
              <a:rPr b="1" spc="-350" dirty="0"/>
              <a:t> </a:t>
            </a:r>
            <a:r>
              <a:rPr b="1" spc="-360" dirty="0"/>
              <a:t>E</a:t>
            </a:r>
            <a:r>
              <a:rPr b="1" spc="-355" dirty="0"/>
              <a:t> </a:t>
            </a:r>
            <a:r>
              <a:rPr b="1" spc="-405" dirty="0"/>
              <a:t>R	</a:t>
            </a:r>
            <a:r>
              <a:rPr b="1" spc="-135" dirty="0" smtClean="0"/>
              <a:t>D</a:t>
            </a:r>
            <a:r>
              <a:rPr b="1" spc="-360" dirty="0" smtClean="0"/>
              <a:t>E</a:t>
            </a:r>
            <a:r>
              <a:rPr b="1" spc="-665" dirty="0" smtClean="0"/>
              <a:t> </a:t>
            </a:r>
            <a:r>
              <a:rPr b="1" spc="-105" dirty="0"/>
              <a:t>L  </a:t>
            </a:r>
            <a:r>
              <a:rPr b="1" spc="210" dirty="0" smtClean="0"/>
              <a:t>C</a:t>
            </a:r>
            <a:r>
              <a:rPr b="1" spc="130" dirty="0" smtClean="0"/>
              <a:t>O</a:t>
            </a:r>
            <a:r>
              <a:rPr b="1" spc="-75" dirty="0" smtClean="0"/>
              <a:t>N</a:t>
            </a:r>
            <a:r>
              <a:rPr b="1" spc="170" dirty="0" smtClean="0"/>
              <a:t>G</a:t>
            </a:r>
            <a:r>
              <a:rPr b="1" spc="-405" dirty="0" smtClean="0"/>
              <a:t>R</a:t>
            </a:r>
            <a:r>
              <a:rPr lang="es-ES" b="1" spc="-355" dirty="0"/>
              <a:t> </a:t>
            </a:r>
            <a:r>
              <a:rPr b="1" spc="-360" dirty="0" smtClean="0"/>
              <a:t>E </a:t>
            </a:r>
            <a:r>
              <a:rPr b="1" spc="10" dirty="0" smtClean="0"/>
              <a:t>S</a:t>
            </a:r>
            <a:r>
              <a:rPr b="1" spc="130" dirty="0" smtClean="0"/>
              <a:t>O</a:t>
            </a:r>
            <a:endParaRPr b="1" spc="130" dirty="0"/>
          </a:p>
          <a:p>
            <a:pPr marL="12700" marR="5080">
              <a:lnSpc>
                <a:spcPct val="124700"/>
              </a:lnSpc>
              <a:spcBef>
                <a:spcPts val="2240"/>
              </a:spcBef>
            </a:pPr>
            <a:r>
              <a:rPr sz="2500" spc="-200" dirty="0">
                <a:solidFill>
                  <a:srgbClr val="FFFFFF"/>
                </a:solidFill>
              </a:rPr>
              <a:t>Los </a:t>
            </a:r>
            <a:r>
              <a:rPr sz="2500" spc="-10" dirty="0">
                <a:solidFill>
                  <a:srgbClr val="FFFFFF"/>
                </a:solidFill>
              </a:rPr>
              <a:t>newsletter </a:t>
            </a:r>
            <a:r>
              <a:rPr sz="2500" spc="-55" dirty="0">
                <a:solidFill>
                  <a:srgbClr val="FFFFFF"/>
                </a:solidFill>
              </a:rPr>
              <a:t>previos </a:t>
            </a:r>
            <a:r>
              <a:rPr sz="2500" spc="-30" dirty="0">
                <a:solidFill>
                  <a:srgbClr val="FFFFFF"/>
                </a:solidFill>
              </a:rPr>
              <a:t>tuvieron  </a:t>
            </a:r>
            <a:r>
              <a:rPr sz="2500" spc="-55" dirty="0">
                <a:solidFill>
                  <a:srgbClr val="FFFFFF"/>
                </a:solidFill>
              </a:rPr>
              <a:t>una </a:t>
            </a:r>
            <a:r>
              <a:rPr sz="2500" dirty="0">
                <a:solidFill>
                  <a:srgbClr val="FFFFFF"/>
                </a:solidFill>
              </a:rPr>
              <a:t>tasa </a:t>
            </a:r>
            <a:r>
              <a:rPr sz="2500" spc="10" dirty="0">
                <a:solidFill>
                  <a:srgbClr val="FFFFFF"/>
                </a:solidFill>
              </a:rPr>
              <a:t>de apertura del </a:t>
            </a:r>
            <a:r>
              <a:rPr sz="2500" spc="-130" dirty="0">
                <a:solidFill>
                  <a:srgbClr val="FFFFFF"/>
                </a:solidFill>
              </a:rPr>
              <a:t>70%.  </a:t>
            </a:r>
            <a:r>
              <a:rPr sz="2500" spc="-135" dirty="0">
                <a:solidFill>
                  <a:srgbClr val="FFFFFF"/>
                </a:solidFill>
              </a:rPr>
              <a:t>El </a:t>
            </a:r>
            <a:r>
              <a:rPr sz="2500" spc="10" dirty="0">
                <a:solidFill>
                  <a:srgbClr val="FFFFFF"/>
                </a:solidFill>
              </a:rPr>
              <a:t>de </a:t>
            </a:r>
            <a:r>
              <a:rPr sz="2500" spc="-5" dirty="0">
                <a:solidFill>
                  <a:srgbClr val="FFFFFF"/>
                </a:solidFill>
              </a:rPr>
              <a:t>30-4-2019 </a:t>
            </a:r>
            <a:r>
              <a:rPr sz="2500" spc="15" dirty="0">
                <a:solidFill>
                  <a:srgbClr val="FFFFFF"/>
                </a:solidFill>
              </a:rPr>
              <a:t>llegó </a:t>
            </a:r>
            <a:r>
              <a:rPr sz="2500" spc="30" dirty="0">
                <a:solidFill>
                  <a:srgbClr val="FFFFFF"/>
                </a:solidFill>
              </a:rPr>
              <a:t>a </a:t>
            </a:r>
            <a:r>
              <a:rPr sz="2500" spc="-55" dirty="0">
                <a:solidFill>
                  <a:srgbClr val="FFFFFF"/>
                </a:solidFill>
              </a:rPr>
              <a:t>una  </a:t>
            </a:r>
            <a:r>
              <a:rPr sz="2500" dirty="0">
                <a:solidFill>
                  <a:srgbClr val="FFFFFF"/>
                </a:solidFill>
              </a:rPr>
              <a:t>tasa </a:t>
            </a:r>
            <a:r>
              <a:rPr sz="2500" spc="10" dirty="0">
                <a:solidFill>
                  <a:srgbClr val="FFFFFF"/>
                </a:solidFill>
              </a:rPr>
              <a:t>del</a:t>
            </a:r>
            <a:r>
              <a:rPr sz="2500" spc="50" dirty="0">
                <a:solidFill>
                  <a:srgbClr val="FFFFFF"/>
                </a:solidFill>
              </a:rPr>
              <a:t> </a:t>
            </a:r>
            <a:r>
              <a:rPr sz="2500" spc="-70" dirty="0">
                <a:solidFill>
                  <a:srgbClr val="FFFFFF"/>
                </a:solidFill>
              </a:rPr>
              <a:t>82’9%.</a:t>
            </a:r>
            <a:endParaRPr sz="2500" dirty="0"/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2700" marR="1956435">
              <a:lnSpc>
                <a:spcPct val="122400"/>
              </a:lnSpc>
              <a:spcBef>
                <a:spcPts val="1810"/>
              </a:spcBef>
              <a:tabLst>
                <a:tab pos="704215" algn="l"/>
              </a:tabLst>
            </a:pPr>
            <a:r>
              <a:rPr b="1" spc="-360" dirty="0"/>
              <a:t>E</a:t>
            </a:r>
            <a:r>
              <a:rPr b="1" spc="-355" dirty="0"/>
              <a:t> </a:t>
            </a:r>
            <a:r>
              <a:rPr b="1" spc="-105" dirty="0"/>
              <a:t>L	</a:t>
            </a:r>
            <a:r>
              <a:rPr b="1" spc="-135" dirty="0"/>
              <a:t>D</a:t>
            </a:r>
            <a:r>
              <a:rPr b="1" spc="-375" dirty="0"/>
              <a:t> </a:t>
            </a:r>
            <a:r>
              <a:rPr b="1" spc="30" dirty="0"/>
              <a:t>I</a:t>
            </a:r>
            <a:r>
              <a:rPr b="1" spc="-375" dirty="0"/>
              <a:t> </a:t>
            </a:r>
            <a:r>
              <a:rPr b="1" spc="200" dirty="0"/>
              <a:t>A</a:t>
            </a:r>
            <a:r>
              <a:rPr b="1" spc="-370" dirty="0"/>
              <a:t> </a:t>
            </a:r>
            <a:r>
              <a:rPr b="1" spc="-405" dirty="0"/>
              <a:t>R</a:t>
            </a:r>
            <a:r>
              <a:rPr b="1" spc="-375" dirty="0"/>
              <a:t> </a:t>
            </a:r>
            <a:r>
              <a:rPr b="1" spc="30" dirty="0" smtClean="0"/>
              <a:t>I</a:t>
            </a:r>
            <a:r>
              <a:rPr b="1" spc="130" dirty="0" smtClean="0"/>
              <a:t>O  </a:t>
            </a:r>
            <a:r>
              <a:rPr b="1" spc="-135" dirty="0"/>
              <a:t>D</a:t>
            </a:r>
            <a:r>
              <a:rPr b="1" spc="-365" dirty="0"/>
              <a:t> </a:t>
            </a:r>
            <a:r>
              <a:rPr b="1" spc="30" dirty="0"/>
              <a:t>I</a:t>
            </a:r>
            <a:r>
              <a:rPr b="1" spc="-360" dirty="0"/>
              <a:t> </a:t>
            </a:r>
            <a:r>
              <a:rPr b="1" spc="170" dirty="0"/>
              <a:t>G</a:t>
            </a:r>
            <a:r>
              <a:rPr b="1" spc="-365" dirty="0"/>
              <a:t> </a:t>
            </a:r>
            <a:r>
              <a:rPr b="1" spc="30" dirty="0"/>
              <a:t>I</a:t>
            </a:r>
            <a:r>
              <a:rPr b="1" spc="-360" dirty="0"/>
              <a:t> </a:t>
            </a:r>
            <a:r>
              <a:rPr b="1" spc="-80" dirty="0"/>
              <a:t>T</a:t>
            </a:r>
            <a:r>
              <a:rPr b="1" spc="-360" dirty="0"/>
              <a:t> </a:t>
            </a:r>
            <a:r>
              <a:rPr b="1" spc="200" dirty="0"/>
              <a:t>A</a:t>
            </a:r>
            <a:r>
              <a:rPr b="1" spc="-365" dirty="0"/>
              <a:t> </a:t>
            </a:r>
            <a:r>
              <a:rPr b="1" spc="-105" dirty="0"/>
              <a:t>L</a:t>
            </a:r>
          </a:p>
          <a:p>
            <a:pPr marL="12700" marR="111760">
              <a:lnSpc>
                <a:spcPct val="124700"/>
              </a:lnSpc>
              <a:spcBef>
                <a:spcPts val="2245"/>
              </a:spcBef>
            </a:pPr>
            <a:r>
              <a:rPr sz="2500" spc="-125" dirty="0">
                <a:solidFill>
                  <a:srgbClr val="FFFFFF"/>
                </a:solidFill>
              </a:rPr>
              <a:t>Se </a:t>
            </a:r>
            <a:r>
              <a:rPr sz="2500" spc="40" dirty="0">
                <a:solidFill>
                  <a:srgbClr val="FFFFFF"/>
                </a:solidFill>
              </a:rPr>
              <a:t>editó </a:t>
            </a:r>
            <a:r>
              <a:rPr sz="2500" spc="5" dirty="0">
                <a:solidFill>
                  <a:srgbClr val="FFFFFF"/>
                </a:solidFill>
              </a:rPr>
              <a:t>diariamente </a:t>
            </a:r>
            <a:r>
              <a:rPr sz="2500" spc="-15" dirty="0">
                <a:solidFill>
                  <a:srgbClr val="FFFFFF"/>
                </a:solidFill>
              </a:rPr>
              <a:t>con </a:t>
            </a:r>
            <a:r>
              <a:rPr sz="2500" spc="-55" dirty="0">
                <a:solidFill>
                  <a:srgbClr val="FFFFFF"/>
                </a:solidFill>
              </a:rPr>
              <a:t>una  </a:t>
            </a:r>
            <a:r>
              <a:rPr sz="2500" dirty="0">
                <a:solidFill>
                  <a:srgbClr val="FFFFFF"/>
                </a:solidFill>
              </a:rPr>
              <a:t>tasa </a:t>
            </a:r>
            <a:r>
              <a:rPr sz="2500" spc="10" dirty="0">
                <a:solidFill>
                  <a:srgbClr val="FFFFFF"/>
                </a:solidFill>
              </a:rPr>
              <a:t>de apertura </a:t>
            </a:r>
            <a:r>
              <a:rPr sz="2500" spc="15" dirty="0">
                <a:solidFill>
                  <a:srgbClr val="FFFFFF"/>
                </a:solidFill>
              </a:rPr>
              <a:t>fue </a:t>
            </a:r>
            <a:r>
              <a:rPr sz="2500" spc="20" dirty="0">
                <a:solidFill>
                  <a:srgbClr val="FFFFFF"/>
                </a:solidFill>
              </a:rPr>
              <a:t>al </a:t>
            </a:r>
            <a:r>
              <a:rPr sz="2500" spc="-125" dirty="0">
                <a:solidFill>
                  <a:srgbClr val="FFFFFF"/>
                </a:solidFill>
              </a:rPr>
              <a:t>50%  </a:t>
            </a:r>
            <a:r>
              <a:rPr sz="2500" spc="50" dirty="0">
                <a:solidFill>
                  <a:srgbClr val="FFFFFF"/>
                </a:solidFill>
              </a:rPr>
              <a:t>cada</a:t>
            </a:r>
            <a:r>
              <a:rPr sz="2500" spc="20" dirty="0">
                <a:solidFill>
                  <a:srgbClr val="FFFFFF"/>
                </a:solidFill>
              </a:rPr>
              <a:t> </a:t>
            </a:r>
            <a:r>
              <a:rPr sz="2500" spc="-5" dirty="0">
                <a:solidFill>
                  <a:srgbClr val="FFFFFF"/>
                </a:solidFill>
              </a:rPr>
              <a:t>día.</a:t>
            </a:r>
            <a:endParaRPr sz="2500" dirty="0"/>
          </a:p>
        </p:txBody>
      </p:sp>
      <p:sp>
        <p:nvSpPr>
          <p:cNvPr id="28" name="object 28"/>
          <p:cNvSpPr/>
          <p:nvPr/>
        </p:nvSpPr>
        <p:spPr>
          <a:xfrm>
            <a:off x="9392458" y="6953819"/>
            <a:ext cx="1635760" cy="1502410"/>
          </a:xfrm>
          <a:custGeom>
            <a:avLst/>
            <a:gdLst/>
            <a:ahLst/>
            <a:cxnLst/>
            <a:rect l="l" t="t" r="r" b="b"/>
            <a:pathLst>
              <a:path w="1635759" h="1502409">
                <a:moveTo>
                  <a:pt x="299885" y="1502114"/>
                </a:moveTo>
                <a:lnTo>
                  <a:pt x="0" y="1202229"/>
                </a:lnTo>
                <a:lnTo>
                  <a:pt x="1145025" y="57203"/>
                </a:lnTo>
                <a:lnTo>
                  <a:pt x="1205969" y="16714"/>
                </a:lnTo>
                <a:lnTo>
                  <a:pt x="1280407" y="0"/>
                </a:lnTo>
                <a:lnTo>
                  <a:pt x="1321263" y="273"/>
                </a:lnTo>
                <a:lnTo>
                  <a:pt x="1363786" y="6149"/>
                </a:lnTo>
                <a:lnTo>
                  <a:pt x="1407406" y="17514"/>
                </a:lnTo>
                <a:lnTo>
                  <a:pt x="1451555" y="34254"/>
                </a:lnTo>
                <a:lnTo>
                  <a:pt x="1495664" y="56254"/>
                </a:lnTo>
                <a:lnTo>
                  <a:pt x="1539163" y="83402"/>
                </a:lnTo>
                <a:lnTo>
                  <a:pt x="1581483" y="115584"/>
                </a:lnTo>
                <a:lnTo>
                  <a:pt x="1622056" y="152685"/>
                </a:lnTo>
                <a:lnTo>
                  <a:pt x="1630800" y="162076"/>
                </a:lnTo>
                <a:lnTo>
                  <a:pt x="1635226" y="166772"/>
                </a:lnTo>
                <a:lnTo>
                  <a:pt x="299885" y="1502114"/>
                </a:lnTo>
                <a:close/>
              </a:path>
            </a:pathLst>
          </a:custGeom>
          <a:solidFill>
            <a:srgbClr val="99A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335217" y="8098807"/>
            <a:ext cx="687070" cy="687070"/>
          </a:xfrm>
          <a:custGeom>
            <a:avLst/>
            <a:gdLst/>
            <a:ahLst/>
            <a:cxnLst/>
            <a:rect l="l" t="t" r="r" b="b"/>
            <a:pathLst>
              <a:path w="687070" h="687070">
                <a:moveTo>
                  <a:pt x="494347" y="686969"/>
                </a:moveTo>
                <a:lnTo>
                  <a:pt x="453489" y="686700"/>
                </a:lnTo>
                <a:lnTo>
                  <a:pt x="410966" y="680828"/>
                </a:lnTo>
                <a:lnTo>
                  <a:pt x="367346" y="669466"/>
                </a:lnTo>
                <a:lnTo>
                  <a:pt x="323196" y="652727"/>
                </a:lnTo>
                <a:lnTo>
                  <a:pt x="279085" y="630725"/>
                </a:lnTo>
                <a:lnTo>
                  <a:pt x="235581" y="603574"/>
                </a:lnTo>
                <a:lnTo>
                  <a:pt x="193253" y="571385"/>
                </a:lnTo>
                <a:lnTo>
                  <a:pt x="152669" y="534272"/>
                </a:lnTo>
                <a:lnTo>
                  <a:pt x="115568" y="493700"/>
                </a:lnTo>
                <a:lnTo>
                  <a:pt x="83386" y="451382"/>
                </a:lnTo>
                <a:lnTo>
                  <a:pt x="56239" y="407887"/>
                </a:lnTo>
                <a:lnTo>
                  <a:pt x="34240" y="363783"/>
                </a:lnTo>
                <a:lnTo>
                  <a:pt x="17502" y="319639"/>
                </a:lnTo>
                <a:lnTo>
                  <a:pt x="6140" y="276022"/>
                </a:lnTo>
                <a:lnTo>
                  <a:pt x="268" y="233502"/>
                </a:lnTo>
                <a:lnTo>
                  <a:pt x="0" y="192646"/>
                </a:lnTo>
                <a:lnTo>
                  <a:pt x="5449" y="154024"/>
                </a:lnTo>
                <a:lnTo>
                  <a:pt x="33955" y="85753"/>
                </a:lnTo>
                <a:lnTo>
                  <a:pt x="85754" y="33955"/>
                </a:lnTo>
                <a:lnTo>
                  <a:pt x="154032" y="5449"/>
                </a:lnTo>
                <a:lnTo>
                  <a:pt x="192660" y="0"/>
                </a:lnTo>
                <a:lnTo>
                  <a:pt x="233522" y="268"/>
                </a:lnTo>
                <a:lnTo>
                  <a:pt x="276049" y="6140"/>
                </a:lnTo>
                <a:lnTo>
                  <a:pt x="319672" y="17502"/>
                </a:lnTo>
                <a:lnTo>
                  <a:pt x="363823" y="34240"/>
                </a:lnTo>
                <a:lnTo>
                  <a:pt x="407933" y="56239"/>
                </a:lnTo>
                <a:lnTo>
                  <a:pt x="451432" y="83386"/>
                </a:lnTo>
                <a:lnTo>
                  <a:pt x="493753" y="115568"/>
                </a:lnTo>
                <a:lnTo>
                  <a:pt x="534326" y="152669"/>
                </a:lnTo>
                <a:lnTo>
                  <a:pt x="571426" y="193253"/>
                </a:lnTo>
                <a:lnTo>
                  <a:pt x="603605" y="235582"/>
                </a:lnTo>
                <a:lnTo>
                  <a:pt x="630748" y="279085"/>
                </a:lnTo>
                <a:lnTo>
                  <a:pt x="652743" y="323196"/>
                </a:lnTo>
                <a:lnTo>
                  <a:pt x="669476" y="367346"/>
                </a:lnTo>
                <a:lnTo>
                  <a:pt x="680834" y="410966"/>
                </a:lnTo>
                <a:lnTo>
                  <a:pt x="686704" y="453489"/>
                </a:lnTo>
                <a:lnTo>
                  <a:pt x="686971" y="494347"/>
                </a:lnTo>
                <a:lnTo>
                  <a:pt x="681523" y="532970"/>
                </a:lnTo>
                <a:lnTo>
                  <a:pt x="653028" y="601242"/>
                </a:lnTo>
                <a:lnTo>
                  <a:pt x="601242" y="653028"/>
                </a:lnTo>
                <a:lnTo>
                  <a:pt x="532970" y="681523"/>
                </a:lnTo>
                <a:lnTo>
                  <a:pt x="494347" y="686969"/>
                </a:lnTo>
                <a:close/>
              </a:path>
            </a:pathLst>
          </a:custGeom>
          <a:solidFill>
            <a:srgbClr val="6675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659634" y="6896541"/>
            <a:ext cx="1508125" cy="1832610"/>
          </a:xfrm>
          <a:custGeom>
            <a:avLst/>
            <a:gdLst/>
            <a:ahLst/>
            <a:cxnLst/>
            <a:rect l="l" t="t" r="r" b="b"/>
            <a:pathLst>
              <a:path w="1508125" h="1832609">
                <a:moveTo>
                  <a:pt x="305336" y="1832019"/>
                </a:moveTo>
                <a:lnTo>
                  <a:pt x="328622" y="1803508"/>
                </a:lnTo>
                <a:lnTo>
                  <a:pt x="345848" y="1771060"/>
                </a:lnTo>
                <a:lnTo>
                  <a:pt x="357128" y="1735243"/>
                </a:lnTo>
                <a:lnTo>
                  <a:pt x="362578" y="1696624"/>
                </a:lnTo>
                <a:lnTo>
                  <a:pt x="362309" y="1655771"/>
                </a:lnTo>
                <a:lnTo>
                  <a:pt x="356437" y="1613252"/>
                </a:lnTo>
                <a:lnTo>
                  <a:pt x="345075" y="1569634"/>
                </a:lnTo>
                <a:lnTo>
                  <a:pt x="328337" y="1525485"/>
                </a:lnTo>
                <a:lnTo>
                  <a:pt x="306338" y="1481373"/>
                </a:lnTo>
                <a:lnTo>
                  <a:pt x="279191" y="1437865"/>
                </a:lnTo>
                <a:lnTo>
                  <a:pt x="247009" y="1395530"/>
                </a:lnTo>
                <a:lnTo>
                  <a:pt x="209908" y="1354934"/>
                </a:lnTo>
                <a:lnTo>
                  <a:pt x="0" y="1145025"/>
                </a:lnTo>
                <a:lnTo>
                  <a:pt x="1144971" y="0"/>
                </a:lnTo>
                <a:lnTo>
                  <a:pt x="1368536" y="223564"/>
                </a:lnTo>
                <a:lnTo>
                  <a:pt x="1368104" y="224050"/>
                </a:lnTo>
                <a:lnTo>
                  <a:pt x="1405440" y="267783"/>
                </a:lnTo>
                <a:lnTo>
                  <a:pt x="1437218" y="313212"/>
                </a:lnTo>
                <a:lnTo>
                  <a:pt x="1463300" y="359662"/>
                </a:lnTo>
                <a:lnTo>
                  <a:pt x="1483548" y="406458"/>
                </a:lnTo>
                <a:lnTo>
                  <a:pt x="1497822" y="452924"/>
                </a:lnTo>
                <a:lnTo>
                  <a:pt x="1505987" y="498386"/>
                </a:lnTo>
                <a:lnTo>
                  <a:pt x="1507902" y="542168"/>
                </a:lnTo>
                <a:lnTo>
                  <a:pt x="1503429" y="583595"/>
                </a:lnTo>
                <a:lnTo>
                  <a:pt x="1492432" y="621992"/>
                </a:lnTo>
                <a:lnTo>
                  <a:pt x="1474771" y="656683"/>
                </a:lnTo>
                <a:lnTo>
                  <a:pt x="1450308" y="686993"/>
                </a:lnTo>
                <a:lnTo>
                  <a:pt x="305336" y="1832019"/>
                </a:lnTo>
                <a:close/>
              </a:path>
            </a:pathLst>
          </a:custGeom>
          <a:solidFill>
            <a:srgbClr val="CCD5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812276" y="6896541"/>
            <a:ext cx="1431925" cy="1755775"/>
          </a:xfrm>
          <a:custGeom>
            <a:avLst/>
            <a:gdLst/>
            <a:ahLst/>
            <a:cxnLst/>
            <a:rect l="l" t="t" r="r" b="b"/>
            <a:pathLst>
              <a:path w="1431925" h="1755775">
                <a:moveTo>
                  <a:pt x="229015" y="1755644"/>
                </a:moveTo>
                <a:lnTo>
                  <a:pt x="252302" y="1727145"/>
                </a:lnTo>
                <a:lnTo>
                  <a:pt x="269531" y="1694704"/>
                </a:lnTo>
                <a:lnTo>
                  <a:pt x="280815" y="1658892"/>
                </a:lnTo>
                <a:lnTo>
                  <a:pt x="286269" y="1620275"/>
                </a:lnTo>
                <a:lnTo>
                  <a:pt x="286005" y="1579423"/>
                </a:lnTo>
                <a:lnTo>
                  <a:pt x="280136" y="1536904"/>
                </a:lnTo>
                <a:lnTo>
                  <a:pt x="268777" y="1493286"/>
                </a:lnTo>
                <a:lnTo>
                  <a:pt x="252041" y="1449138"/>
                </a:lnTo>
                <a:lnTo>
                  <a:pt x="230040" y="1405029"/>
                </a:lnTo>
                <a:lnTo>
                  <a:pt x="202889" y="1361526"/>
                </a:lnTo>
                <a:lnTo>
                  <a:pt x="170700" y="1319198"/>
                </a:lnTo>
                <a:lnTo>
                  <a:pt x="133588" y="1278613"/>
                </a:lnTo>
                <a:lnTo>
                  <a:pt x="0" y="1145025"/>
                </a:lnTo>
                <a:lnTo>
                  <a:pt x="1144971" y="0"/>
                </a:lnTo>
                <a:lnTo>
                  <a:pt x="1292215" y="147243"/>
                </a:lnTo>
                <a:lnTo>
                  <a:pt x="1291783" y="147729"/>
                </a:lnTo>
                <a:lnTo>
                  <a:pt x="1329121" y="191462"/>
                </a:lnTo>
                <a:lnTo>
                  <a:pt x="1360902" y="236891"/>
                </a:lnTo>
                <a:lnTo>
                  <a:pt x="1386988" y="283342"/>
                </a:lnTo>
                <a:lnTo>
                  <a:pt x="1407241" y="330137"/>
                </a:lnTo>
                <a:lnTo>
                  <a:pt x="1421520" y="376604"/>
                </a:lnTo>
                <a:lnTo>
                  <a:pt x="1429688" y="422066"/>
                </a:lnTo>
                <a:lnTo>
                  <a:pt x="1431605" y="465847"/>
                </a:lnTo>
                <a:lnTo>
                  <a:pt x="1427132" y="507274"/>
                </a:lnTo>
                <a:lnTo>
                  <a:pt x="1416131" y="545671"/>
                </a:lnTo>
                <a:lnTo>
                  <a:pt x="1398462" y="580362"/>
                </a:lnTo>
                <a:lnTo>
                  <a:pt x="1373987" y="610673"/>
                </a:lnTo>
                <a:lnTo>
                  <a:pt x="229015" y="1755644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95972" y="7085164"/>
            <a:ext cx="1716405" cy="1651635"/>
          </a:xfrm>
          <a:custGeom>
            <a:avLst/>
            <a:gdLst/>
            <a:ahLst/>
            <a:cxnLst/>
            <a:rect l="l" t="t" r="r" b="b"/>
            <a:pathLst>
              <a:path w="1716404" h="1651634">
                <a:moveTo>
                  <a:pt x="380601" y="1651524"/>
                </a:moveTo>
                <a:lnTo>
                  <a:pt x="339177" y="1646556"/>
                </a:lnTo>
                <a:lnTo>
                  <a:pt x="297659" y="1633931"/>
                </a:lnTo>
                <a:lnTo>
                  <a:pt x="256664" y="1614759"/>
                </a:lnTo>
                <a:lnTo>
                  <a:pt x="216809" y="1590151"/>
                </a:lnTo>
                <a:lnTo>
                  <a:pt x="178713" y="1561216"/>
                </a:lnTo>
                <a:lnTo>
                  <a:pt x="142992" y="1529063"/>
                </a:lnTo>
                <a:lnTo>
                  <a:pt x="110264" y="1494803"/>
                </a:lnTo>
                <a:lnTo>
                  <a:pt x="75279" y="1450835"/>
                </a:lnTo>
                <a:lnTo>
                  <a:pt x="46693" y="1405495"/>
                </a:lnTo>
                <a:lnTo>
                  <a:pt x="24690" y="1359740"/>
                </a:lnTo>
                <a:lnTo>
                  <a:pt x="9452" y="1314524"/>
                </a:lnTo>
                <a:lnTo>
                  <a:pt x="1160" y="1270795"/>
                </a:lnTo>
                <a:lnTo>
                  <a:pt x="0" y="1229534"/>
                </a:lnTo>
                <a:lnTo>
                  <a:pt x="6151" y="1191671"/>
                </a:lnTo>
                <a:lnTo>
                  <a:pt x="41122" y="1129986"/>
                </a:lnTo>
                <a:lnTo>
                  <a:pt x="95293" y="1099288"/>
                </a:lnTo>
                <a:lnTo>
                  <a:pt x="126490" y="1096225"/>
                </a:lnTo>
                <a:lnTo>
                  <a:pt x="159058" y="1101703"/>
                </a:lnTo>
                <a:lnTo>
                  <a:pt x="195519" y="1117887"/>
                </a:lnTo>
                <a:lnTo>
                  <a:pt x="229851" y="1143637"/>
                </a:lnTo>
                <a:lnTo>
                  <a:pt x="260672" y="1177250"/>
                </a:lnTo>
                <a:lnTo>
                  <a:pt x="124994" y="1177250"/>
                </a:lnTo>
                <a:lnTo>
                  <a:pt x="115142" y="1177862"/>
                </a:lnTo>
                <a:lnTo>
                  <a:pt x="106293" y="1181187"/>
                </a:lnTo>
                <a:lnTo>
                  <a:pt x="98390" y="1187254"/>
                </a:lnTo>
                <a:lnTo>
                  <a:pt x="84171" y="1212291"/>
                </a:lnTo>
                <a:lnTo>
                  <a:pt x="80048" y="1247466"/>
                </a:lnTo>
                <a:lnTo>
                  <a:pt x="86340" y="1290360"/>
                </a:lnTo>
                <a:lnTo>
                  <a:pt x="103364" y="1338552"/>
                </a:lnTo>
                <a:lnTo>
                  <a:pt x="131466" y="1389660"/>
                </a:lnTo>
                <a:lnTo>
                  <a:pt x="170878" y="1441152"/>
                </a:lnTo>
                <a:lnTo>
                  <a:pt x="201923" y="1473255"/>
                </a:lnTo>
                <a:lnTo>
                  <a:pt x="239133" y="1505717"/>
                </a:lnTo>
                <a:lnTo>
                  <a:pt x="280254" y="1534796"/>
                </a:lnTo>
                <a:lnTo>
                  <a:pt x="323556" y="1557115"/>
                </a:lnTo>
                <a:lnTo>
                  <a:pt x="366958" y="1569052"/>
                </a:lnTo>
                <a:lnTo>
                  <a:pt x="531680" y="1569052"/>
                </a:lnTo>
                <a:lnTo>
                  <a:pt x="525275" y="1580474"/>
                </a:lnTo>
                <a:lnTo>
                  <a:pt x="498129" y="1609392"/>
                </a:lnTo>
                <a:lnTo>
                  <a:pt x="460694" y="1634052"/>
                </a:lnTo>
                <a:lnTo>
                  <a:pt x="421312" y="1647726"/>
                </a:lnTo>
                <a:lnTo>
                  <a:pt x="380601" y="1651524"/>
                </a:lnTo>
                <a:close/>
              </a:path>
              <a:path w="1716404" h="1651634">
                <a:moveTo>
                  <a:pt x="531680" y="1569052"/>
                </a:moveTo>
                <a:lnTo>
                  <a:pt x="366958" y="1569052"/>
                </a:lnTo>
                <a:lnTo>
                  <a:pt x="408469" y="1567046"/>
                </a:lnTo>
                <a:lnTo>
                  <a:pt x="446097" y="1547537"/>
                </a:lnTo>
                <a:lnTo>
                  <a:pt x="463084" y="1528000"/>
                </a:lnTo>
                <a:lnTo>
                  <a:pt x="473219" y="1506044"/>
                </a:lnTo>
                <a:lnTo>
                  <a:pt x="478052" y="1483703"/>
                </a:lnTo>
                <a:lnTo>
                  <a:pt x="479130" y="1463012"/>
                </a:lnTo>
                <a:lnTo>
                  <a:pt x="473912" y="1421023"/>
                </a:lnTo>
                <a:lnTo>
                  <a:pt x="459931" y="1377492"/>
                </a:lnTo>
                <a:lnTo>
                  <a:pt x="437913" y="1333654"/>
                </a:lnTo>
                <a:lnTo>
                  <a:pt x="408586" y="1290748"/>
                </a:lnTo>
                <a:lnTo>
                  <a:pt x="372678" y="1250010"/>
                </a:lnTo>
                <a:lnTo>
                  <a:pt x="330914" y="1212676"/>
                </a:lnTo>
                <a:lnTo>
                  <a:pt x="320534" y="1200402"/>
                </a:lnTo>
                <a:lnTo>
                  <a:pt x="315842" y="1185608"/>
                </a:lnTo>
                <a:lnTo>
                  <a:pt x="317039" y="1170125"/>
                </a:lnTo>
                <a:lnTo>
                  <a:pt x="324329" y="1155786"/>
                </a:lnTo>
                <a:lnTo>
                  <a:pt x="336816" y="1145521"/>
                </a:lnTo>
                <a:lnTo>
                  <a:pt x="351600" y="1140822"/>
                </a:lnTo>
                <a:lnTo>
                  <a:pt x="366971" y="1141972"/>
                </a:lnTo>
                <a:lnTo>
                  <a:pt x="420067" y="1183078"/>
                </a:lnTo>
                <a:lnTo>
                  <a:pt x="454830" y="1219490"/>
                </a:lnTo>
                <a:lnTo>
                  <a:pt x="485195" y="1257948"/>
                </a:lnTo>
                <a:lnTo>
                  <a:pt x="510847" y="1297903"/>
                </a:lnTo>
                <a:lnTo>
                  <a:pt x="531471" y="1338809"/>
                </a:lnTo>
                <a:lnTo>
                  <a:pt x="546754" y="1380120"/>
                </a:lnTo>
                <a:lnTo>
                  <a:pt x="556381" y="1421289"/>
                </a:lnTo>
                <a:lnTo>
                  <a:pt x="560038" y="1461771"/>
                </a:lnTo>
                <a:lnTo>
                  <a:pt x="556518" y="1505656"/>
                </a:lnTo>
                <a:lnTo>
                  <a:pt x="544831" y="1545601"/>
                </a:lnTo>
                <a:lnTo>
                  <a:pt x="531680" y="1569052"/>
                </a:lnTo>
                <a:close/>
              </a:path>
              <a:path w="1716404" h="1651634">
                <a:moveTo>
                  <a:pt x="304562" y="1437761"/>
                </a:moveTo>
                <a:lnTo>
                  <a:pt x="290170" y="1431902"/>
                </a:lnTo>
                <a:lnTo>
                  <a:pt x="279027" y="1421074"/>
                </a:lnTo>
                <a:lnTo>
                  <a:pt x="272675" y="1406284"/>
                </a:lnTo>
                <a:lnTo>
                  <a:pt x="255823" y="1342795"/>
                </a:lnTo>
                <a:lnTo>
                  <a:pt x="234925" y="1289580"/>
                </a:lnTo>
                <a:lnTo>
                  <a:pt x="211231" y="1246633"/>
                </a:lnTo>
                <a:lnTo>
                  <a:pt x="185995" y="1213945"/>
                </a:lnTo>
                <a:lnTo>
                  <a:pt x="135903" y="1179320"/>
                </a:lnTo>
                <a:lnTo>
                  <a:pt x="124994" y="1177250"/>
                </a:lnTo>
                <a:lnTo>
                  <a:pt x="260672" y="1177250"/>
                </a:lnTo>
                <a:lnTo>
                  <a:pt x="290107" y="1220841"/>
                </a:lnTo>
                <a:lnTo>
                  <a:pt x="315026" y="1270804"/>
                </a:lnTo>
                <a:lnTo>
                  <a:pt x="335792" y="1327318"/>
                </a:lnTo>
                <a:lnTo>
                  <a:pt x="351911" y="1389660"/>
                </a:lnTo>
                <a:lnTo>
                  <a:pt x="352060" y="1405750"/>
                </a:lnTo>
                <a:lnTo>
                  <a:pt x="346223" y="1420129"/>
                </a:lnTo>
                <a:lnTo>
                  <a:pt x="335417" y="1431270"/>
                </a:lnTo>
                <a:lnTo>
                  <a:pt x="320659" y="1437644"/>
                </a:lnTo>
                <a:lnTo>
                  <a:pt x="304562" y="1437761"/>
                </a:lnTo>
                <a:close/>
              </a:path>
              <a:path w="1716404" h="1651634">
                <a:moveTo>
                  <a:pt x="1677698" y="424263"/>
                </a:moveTo>
                <a:lnTo>
                  <a:pt x="1639299" y="401394"/>
                </a:lnTo>
                <a:lnTo>
                  <a:pt x="1625410" y="321615"/>
                </a:lnTo>
                <a:lnTo>
                  <a:pt x="1604520" y="262346"/>
                </a:lnTo>
                <a:lnTo>
                  <a:pt x="1576422" y="209120"/>
                </a:lnTo>
                <a:lnTo>
                  <a:pt x="1544879" y="163031"/>
                </a:lnTo>
                <a:lnTo>
                  <a:pt x="1513655" y="125172"/>
                </a:lnTo>
                <a:lnTo>
                  <a:pt x="1486514" y="96638"/>
                </a:lnTo>
                <a:lnTo>
                  <a:pt x="1459531" y="71914"/>
                </a:lnTo>
                <a:lnTo>
                  <a:pt x="1449296" y="59549"/>
                </a:lnTo>
                <a:lnTo>
                  <a:pt x="1444729" y="44725"/>
                </a:lnTo>
                <a:lnTo>
                  <a:pt x="1446051" y="29272"/>
                </a:lnTo>
                <a:lnTo>
                  <a:pt x="1453486" y="15025"/>
                </a:lnTo>
                <a:lnTo>
                  <a:pt x="1482653" y="0"/>
                </a:lnTo>
                <a:lnTo>
                  <a:pt x="1497025" y="1744"/>
                </a:lnTo>
                <a:lnTo>
                  <a:pt x="1538301" y="33840"/>
                </a:lnTo>
                <a:lnTo>
                  <a:pt x="1596070" y="96647"/>
                </a:lnTo>
                <a:lnTo>
                  <a:pt x="1628755" y="140454"/>
                </a:lnTo>
                <a:lnTo>
                  <a:pt x="1660055" y="191589"/>
                </a:lnTo>
                <a:lnTo>
                  <a:pt x="1687028" y="249344"/>
                </a:lnTo>
                <a:lnTo>
                  <a:pt x="1706735" y="313015"/>
                </a:lnTo>
                <a:lnTo>
                  <a:pt x="1716237" y="381893"/>
                </a:lnTo>
                <a:lnTo>
                  <a:pt x="1713798" y="397758"/>
                </a:lnTo>
                <a:lnTo>
                  <a:pt x="1705752" y="411012"/>
                </a:lnTo>
                <a:lnTo>
                  <a:pt x="1693314" y="420299"/>
                </a:lnTo>
                <a:lnTo>
                  <a:pt x="1677698" y="424263"/>
                </a:lnTo>
                <a:close/>
              </a:path>
              <a:path w="1716404" h="1651634">
                <a:moveTo>
                  <a:pt x="1563217" y="538798"/>
                </a:moveTo>
                <a:lnTo>
                  <a:pt x="1524811" y="515952"/>
                </a:lnTo>
                <a:lnTo>
                  <a:pt x="1510929" y="436150"/>
                </a:lnTo>
                <a:lnTo>
                  <a:pt x="1490039" y="376881"/>
                </a:lnTo>
                <a:lnTo>
                  <a:pt x="1461941" y="323655"/>
                </a:lnTo>
                <a:lnTo>
                  <a:pt x="1430398" y="277566"/>
                </a:lnTo>
                <a:lnTo>
                  <a:pt x="1399175" y="239707"/>
                </a:lnTo>
                <a:lnTo>
                  <a:pt x="1372033" y="211172"/>
                </a:lnTo>
                <a:lnTo>
                  <a:pt x="1345051" y="186449"/>
                </a:lnTo>
                <a:lnTo>
                  <a:pt x="1334815" y="174053"/>
                </a:lnTo>
                <a:lnTo>
                  <a:pt x="1330241" y="159212"/>
                </a:lnTo>
                <a:lnTo>
                  <a:pt x="1331547" y="143754"/>
                </a:lnTo>
                <a:lnTo>
                  <a:pt x="1338951" y="129506"/>
                </a:lnTo>
                <a:lnTo>
                  <a:pt x="1368165" y="114487"/>
                </a:lnTo>
                <a:lnTo>
                  <a:pt x="1382543" y="116248"/>
                </a:lnTo>
                <a:lnTo>
                  <a:pt x="1423814" y="148375"/>
                </a:lnTo>
                <a:lnTo>
                  <a:pt x="1481571" y="211182"/>
                </a:lnTo>
                <a:lnTo>
                  <a:pt x="1514252" y="254989"/>
                </a:lnTo>
                <a:lnTo>
                  <a:pt x="1545550" y="306124"/>
                </a:lnTo>
                <a:lnTo>
                  <a:pt x="1572525" y="363879"/>
                </a:lnTo>
                <a:lnTo>
                  <a:pt x="1592240" y="427549"/>
                </a:lnTo>
                <a:lnTo>
                  <a:pt x="1601756" y="496428"/>
                </a:lnTo>
                <a:lnTo>
                  <a:pt x="1599286" y="512293"/>
                </a:lnTo>
                <a:lnTo>
                  <a:pt x="1591230" y="525547"/>
                </a:lnTo>
                <a:lnTo>
                  <a:pt x="1578803" y="534834"/>
                </a:lnTo>
                <a:lnTo>
                  <a:pt x="1563217" y="538798"/>
                </a:lnTo>
                <a:close/>
              </a:path>
              <a:path w="1716404" h="1651634">
                <a:moveTo>
                  <a:pt x="1105185" y="996776"/>
                </a:moveTo>
                <a:lnTo>
                  <a:pt x="1066779" y="973914"/>
                </a:lnTo>
                <a:lnTo>
                  <a:pt x="1052897" y="894128"/>
                </a:lnTo>
                <a:lnTo>
                  <a:pt x="1032007" y="834859"/>
                </a:lnTo>
                <a:lnTo>
                  <a:pt x="1003909" y="781633"/>
                </a:lnTo>
                <a:lnTo>
                  <a:pt x="972367" y="735544"/>
                </a:lnTo>
                <a:lnTo>
                  <a:pt x="941143" y="697685"/>
                </a:lnTo>
                <a:lnTo>
                  <a:pt x="914001" y="669150"/>
                </a:lnTo>
                <a:lnTo>
                  <a:pt x="887019" y="644427"/>
                </a:lnTo>
                <a:lnTo>
                  <a:pt x="876784" y="632031"/>
                </a:lnTo>
                <a:lnTo>
                  <a:pt x="872216" y="617190"/>
                </a:lnTo>
                <a:lnTo>
                  <a:pt x="873538" y="601732"/>
                </a:lnTo>
                <a:lnTo>
                  <a:pt x="880973" y="587484"/>
                </a:lnTo>
                <a:lnTo>
                  <a:pt x="881891" y="586350"/>
                </a:lnTo>
                <a:lnTo>
                  <a:pt x="882917" y="585325"/>
                </a:lnTo>
                <a:lnTo>
                  <a:pt x="883888" y="584299"/>
                </a:lnTo>
                <a:lnTo>
                  <a:pt x="896123" y="575896"/>
                </a:lnTo>
                <a:lnTo>
                  <a:pt x="910154" y="572492"/>
                </a:lnTo>
                <a:lnTo>
                  <a:pt x="924519" y="574250"/>
                </a:lnTo>
                <a:lnTo>
                  <a:pt x="965782" y="606359"/>
                </a:lnTo>
                <a:lnTo>
                  <a:pt x="1023539" y="669178"/>
                </a:lnTo>
                <a:lnTo>
                  <a:pt x="1056220" y="712990"/>
                </a:lnTo>
                <a:lnTo>
                  <a:pt x="1087518" y="764126"/>
                </a:lnTo>
                <a:lnTo>
                  <a:pt x="1114493" y="821879"/>
                </a:lnTo>
                <a:lnTo>
                  <a:pt x="1134208" y="885542"/>
                </a:lnTo>
                <a:lnTo>
                  <a:pt x="1143724" y="954406"/>
                </a:lnTo>
                <a:lnTo>
                  <a:pt x="1141254" y="970271"/>
                </a:lnTo>
                <a:lnTo>
                  <a:pt x="1133199" y="983525"/>
                </a:lnTo>
                <a:lnTo>
                  <a:pt x="1120771" y="992812"/>
                </a:lnTo>
                <a:lnTo>
                  <a:pt x="1105185" y="996776"/>
                </a:lnTo>
                <a:close/>
              </a:path>
              <a:path w="1716404" h="1651634">
                <a:moveTo>
                  <a:pt x="838063" y="1263898"/>
                </a:moveTo>
                <a:lnTo>
                  <a:pt x="799588" y="1241082"/>
                </a:lnTo>
                <a:lnTo>
                  <a:pt x="785723" y="1161304"/>
                </a:lnTo>
                <a:lnTo>
                  <a:pt x="764839" y="1102035"/>
                </a:lnTo>
                <a:lnTo>
                  <a:pt x="736747" y="1048809"/>
                </a:lnTo>
                <a:lnTo>
                  <a:pt x="705211" y="1002720"/>
                </a:lnTo>
                <a:lnTo>
                  <a:pt x="673990" y="964861"/>
                </a:lnTo>
                <a:lnTo>
                  <a:pt x="646843" y="936322"/>
                </a:lnTo>
                <a:lnTo>
                  <a:pt x="619842" y="911603"/>
                </a:lnTo>
                <a:lnTo>
                  <a:pt x="609638" y="899207"/>
                </a:lnTo>
                <a:lnTo>
                  <a:pt x="605080" y="884366"/>
                </a:lnTo>
                <a:lnTo>
                  <a:pt x="606392" y="868908"/>
                </a:lnTo>
                <a:lnTo>
                  <a:pt x="613797" y="854660"/>
                </a:lnTo>
                <a:lnTo>
                  <a:pt x="614715" y="853526"/>
                </a:lnTo>
                <a:lnTo>
                  <a:pt x="615740" y="852447"/>
                </a:lnTo>
                <a:lnTo>
                  <a:pt x="616766" y="851421"/>
                </a:lnTo>
                <a:lnTo>
                  <a:pt x="628977" y="843026"/>
                </a:lnTo>
                <a:lnTo>
                  <a:pt x="643004" y="839635"/>
                </a:lnTo>
                <a:lnTo>
                  <a:pt x="657366" y="841395"/>
                </a:lnTo>
                <a:lnTo>
                  <a:pt x="698628" y="873503"/>
                </a:lnTo>
                <a:lnTo>
                  <a:pt x="756388" y="936327"/>
                </a:lnTo>
                <a:lnTo>
                  <a:pt x="789062" y="980130"/>
                </a:lnTo>
                <a:lnTo>
                  <a:pt x="820353" y="1031260"/>
                </a:lnTo>
                <a:lnTo>
                  <a:pt x="847323" y="1089008"/>
                </a:lnTo>
                <a:lnTo>
                  <a:pt x="867034" y="1152666"/>
                </a:lnTo>
                <a:lnTo>
                  <a:pt x="876547" y="1221528"/>
                </a:lnTo>
                <a:lnTo>
                  <a:pt x="874109" y="1237424"/>
                </a:lnTo>
                <a:lnTo>
                  <a:pt x="866070" y="1250688"/>
                </a:lnTo>
                <a:lnTo>
                  <a:pt x="853648" y="1259965"/>
                </a:lnTo>
                <a:lnTo>
                  <a:pt x="838063" y="1263898"/>
                </a:lnTo>
                <a:close/>
              </a:path>
            </a:pathLst>
          </a:custGeom>
          <a:solidFill>
            <a:srgbClr val="99A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11431" y="7345471"/>
            <a:ext cx="452120" cy="584835"/>
          </a:xfrm>
          <a:custGeom>
            <a:avLst/>
            <a:gdLst/>
            <a:ahLst/>
            <a:cxnLst/>
            <a:rect l="l" t="t" r="r" b="b"/>
            <a:pathLst>
              <a:path w="452120" h="584834">
                <a:moveTo>
                  <a:pt x="217998" y="584597"/>
                </a:moveTo>
                <a:lnTo>
                  <a:pt x="206781" y="580923"/>
                </a:lnTo>
                <a:lnTo>
                  <a:pt x="200645" y="572493"/>
                </a:lnTo>
                <a:lnTo>
                  <a:pt x="183908" y="520297"/>
                </a:lnTo>
                <a:lnTo>
                  <a:pt x="160174" y="468336"/>
                </a:lnTo>
                <a:lnTo>
                  <a:pt x="131549" y="418176"/>
                </a:lnTo>
                <a:lnTo>
                  <a:pt x="100136" y="371382"/>
                </a:lnTo>
                <a:lnTo>
                  <a:pt x="68041" y="329517"/>
                </a:lnTo>
                <a:lnTo>
                  <a:pt x="37368" y="294145"/>
                </a:lnTo>
                <a:lnTo>
                  <a:pt x="10221" y="266832"/>
                </a:lnTo>
                <a:lnTo>
                  <a:pt x="1373" y="253703"/>
                </a:lnTo>
                <a:lnTo>
                  <a:pt x="0" y="239724"/>
                </a:lnTo>
                <a:lnTo>
                  <a:pt x="4263" y="226452"/>
                </a:lnTo>
                <a:lnTo>
                  <a:pt x="12326" y="215448"/>
                </a:lnTo>
                <a:lnTo>
                  <a:pt x="101419" y="126349"/>
                </a:lnTo>
                <a:lnTo>
                  <a:pt x="210792" y="15309"/>
                </a:lnTo>
                <a:lnTo>
                  <a:pt x="221441" y="7008"/>
                </a:lnTo>
                <a:lnTo>
                  <a:pt x="235749" y="918"/>
                </a:lnTo>
                <a:lnTo>
                  <a:pt x="251908" y="0"/>
                </a:lnTo>
                <a:lnTo>
                  <a:pt x="268114" y="7213"/>
                </a:lnTo>
                <a:lnTo>
                  <a:pt x="300349" y="38405"/>
                </a:lnTo>
                <a:lnTo>
                  <a:pt x="332751" y="79990"/>
                </a:lnTo>
                <a:lnTo>
                  <a:pt x="363917" y="128577"/>
                </a:lnTo>
                <a:lnTo>
                  <a:pt x="392443" y="180772"/>
                </a:lnTo>
                <a:lnTo>
                  <a:pt x="416925" y="233184"/>
                </a:lnTo>
                <a:lnTo>
                  <a:pt x="435960" y="282421"/>
                </a:lnTo>
                <a:lnTo>
                  <a:pt x="448143" y="325091"/>
                </a:lnTo>
                <a:lnTo>
                  <a:pt x="452070" y="357800"/>
                </a:lnTo>
                <a:lnTo>
                  <a:pt x="446339" y="377157"/>
                </a:lnTo>
                <a:lnTo>
                  <a:pt x="431195" y="391952"/>
                </a:lnTo>
                <a:lnTo>
                  <a:pt x="324068" y="494527"/>
                </a:lnTo>
                <a:lnTo>
                  <a:pt x="281918" y="535901"/>
                </a:lnTo>
                <a:lnTo>
                  <a:pt x="243609" y="574760"/>
                </a:lnTo>
                <a:lnTo>
                  <a:pt x="231279" y="582785"/>
                </a:lnTo>
                <a:lnTo>
                  <a:pt x="217998" y="584597"/>
                </a:lnTo>
                <a:close/>
              </a:path>
            </a:pathLst>
          </a:custGeom>
          <a:solidFill>
            <a:srgbClr val="5DACE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5129530" algn="l"/>
              </a:tabLst>
            </a:pPr>
            <a:r>
              <a:rPr spc="550" dirty="0"/>
              <a:t>DATOS	</a:t>
            </a:r>
            <a:r>
              <a:rPr spc="235" dirty="0"/>
              <a:t>DEL	</a:t>
            </a:r>
            <a:r>
              <a:rPr spc="810" dirty="0"/>
              <a:t>CONGRESO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59200" y="3233831"/>
            <a:ext cx="4154804" cy="4093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-75" dirty="0" smtClean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210" dirty="0" smtClean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85" dirty="0" smtClean="0">
                <a:solidFill>
                  <a:srgbClr val="348DDB"/>
                </a:solidFill>
                <a:latin typeface="Arial"/>
                <a:cs typeface="Arial"/>
              </a:rPr>
              <a:t>U</a:t>
            </a:r>
            <a:r>
              <a:rPr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lang="es-ES"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-80" dirty="0" smtClean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200" dirty="0" smtClean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20"/>
              </a:spcBef>
            </a:pP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Durante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 </a:t>
            </a:r>
            <a:r>
              <a:rPr sz="2500" spc="-130" dirty="0">
                <a:solidFill>
                  <a:srgbClr val="FFFFFF"/>
                </a:solidFill>
                <a:latin typeface="Arial"/>
                <a:cs typeface="Arial"/>
              </a:rPr>
              <a:t>se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propusieron </a:t>
            </a:r>
            <a:r>
              <a:rPr sz="2500" spc="-95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encuestas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spc="-80" dirty="0">
                <a:solidFill>
                  <a:srgbClr val="FFFFFF"/>
                </a:solidFill>
                <a:latin typeface="Arial"/>
                <a:cs typeface="Arial"/>
              </a:rPr>
              <a:t>los  </a:t>
            </a:r>
            <a:r>
              <a:rPr sz="2500" spc="-45" dirty="0">
                <a:solidFill>
                  <a:srgbClr val="FFFFFF"/>
                </a:solidFill>
                <a:latin typeface="Arial"/>
                <a:cs typeface="Arial"/>
              </a:rPr>
              <a:t>asistentes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spc="-45" dirty="0">
                <a:solidFill>
                  <a:srgbClr val="FFFFFF"/>
                </a:solidFill>
                <a:latin typeface="Arial"/>
                <a:cs typeface="Arial"/>
              </a:rPr>
              <a:t>través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500" spc="-260" dirty="0">
                <a:solidFill>
                  <a:srgbClr val="FFFFFF"/>
                </a:solidFill>
                <a:latin typeface="Arial"/>
                <a:cs typeface="Arial"/>
              </a:rPr>
              <a:t>APP 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sobre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situación 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500" spc="5" dirty="0">
                <a:solidFill>
                  <a:srgbClr val="FFFFFF"/>
                </a:solidFill>
                <a:latin typeface="Arial"/>
                <a:cs typeface="Arial"/>
              </a:rPr>
              <a:t>justicia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propuestas 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legislativas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tuvieron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un 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total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85" dirty="0">
                <a:solidFill>
                  <a:srgbClr val="FFFFFF"/>
                </a:solidFill>
                <a:latin typeface="Arial"/>
                <a:cs typeface="Arial"/>
              </a:rPr>
              <a:t>1.322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respuestas.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60816" y="3233831"/>
            <a:ext cx="4273550" cy="5043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-280" dirty="0">
                <a:solidFill>
                  <a:srgbClr val="348DDB"/>
                </a:solidFill>
                <a:latin typeface="Arial"/>
                <a:cs typeface="Arial"/>
              </a:rPr>
              <a:t>P </a:t>
            </a:r>
            <a:r>
              <a:rPr sz="3000" b="1" spc="-405" dirty="0">
                <a:solidFill>
                  <a:srgbClr val="348DDB"/>
                </a:solidFill>
                <a:latin typeface="Arial"/>
                <a:cs typeface="Arial"/>
              </a:rPr>
              <a:t>R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-75" dirty="0" smtClean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-665" dirty="0" smtClean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20"/>
              </a:spcBef>
            </a:pP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Durante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 </a:t>
            </a:r>
            <a:r>
              <a:rPr sz="2500" spc="-130" dirty="0">
                <a:solidFill>
                  <a:srgbClr val="FFFFFF"/>
                </a:solidFill>
                <a:latin typeface="Arial"/>
                <a:cs typeface="Arial"/>
              </a:rPr>
              <a:t>se 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acreditaron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70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periodistas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o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personal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comunicación. </a:t>
            </a: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han </a:t>
            </a:r>
            <a:r>
              <a:rPr sz="2500" spc="25" dirty="0">
                <a:solidFill>
                  <a:srgbClr val="FFFFFF"/>
                </a:solidFill>
                <a:latin typeface="Arial"/>
                <a:cs typeface="Arial"/>
              </a:rPr>
              <a:t>contabilizado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total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2500" spc="-70" dirty="0">
                <a:solidFill>
                  <a:srgbClr val="FFFFFF"/>
                </a:solidFill>
                <a:latin typeface="Arial"/>
                <a:cs typeface="Arial"/>
              </a:rPr>
              <a:t>307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impactos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prensa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80" dirty="0">
                <a:solidFill>
                  <a:srgbClr val="FFFFFF"/>
                </a:solidFill>
                <a:latin typeface="Arial"/>
                <a:cs typeface="Arial"/>
              </a:rPr>
              <a:t>los 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que 80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fueron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prensa 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escrita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218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prensa </a:t>
            </a:r>
            <a:r>
              <a:rPr sz="2500" spc="45" dirty="0">
                <a:solidFill>
                  <a:srgbClr val="FFFFFF"/>
                </a:solidFill>
                <a:latin typeface="Arial"/>
                <a:cs typeface="Arial"/>
              </a:rPr>
              <a:t>digital.  </a:t>
            </a:r>
            <a:r>
              <a:rPr sz="2500" spc="-19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500" spc="-60" dirty="0">
                <a:solidFill>
                  <a:srgbClr val="FFFFFF"/>
                </a:solidFill>
                <a:latin typeface="Arial"/>
                <a:cs typeface="Arial"/>
              </a:rPr>
              <a:t>Radio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hubo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5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apariciones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2500" spc="120" dirty="0">
                <a:solidFill>
                  <a:srgbClr val="FFFFFF"/>
                </a:solidFill>
                <a:latin typeface="Arial"/>
                <a:cs typeface="Arial"/>
              </a:rPr>
              <a:t>4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165" dirty="0">
                <a:solidFill>
                  <a:srgbClr val="FFFFFF"/>
                </a:solidFill>
                <a:latin typeface="Arial"/>
                <a:cs typeface="Arial"/>
              </a:rPr>
              <a:t>TV.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5300" y="4120266"/>
            <a:ext cx="2895600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0253" y="4952116"/>
            <a:ext cx="1812289" cy="1358900"/>
          </a:xfrm>
          <a:custGeom>
            <a:avLst/>
            <a:gdLst/>
            <a:ahLst/>
            <a:cxnLst/>
            <a:rect l="l" t="t" r="r" b="b"/>
            <a:pathLst>
              <a:path w="1812290" h="1358900">
                <a:moveTo>
                  <a:pt x="1642004" y="1358900"/>
                </a:moveTo>
                <a:lnTo>
                  <a:pt x="0" y="1358900"/>
                </a:lnTo>
                <a:lnTo>
                  <a:pt x="122088" y="1279277"/>
                </a:lnTo>
                <a:lnTo>
                  <a:pt x="169862" y="1104106"/>
                </a:lnTo>
                <a:lnTo>
                  <a:pt x="175170" y="928935"/>
                </a:lnTo>
                <a:lnTo>
                  <a:pt x="169862" y="849312"/>
                </a:lnTo>
                <a:lnTo>
                  <a:pt x="170693" y="824777"/>
                </a:lnTo>
                <a:lnTo>
                  <a:pt x="177141" y="750463"/>
                </a:lnTo>
                <a:lnTo>
                  <a:pt x="182620" y="702998"/>
                </a:lnTo>
                <a:lnTo>
                  <a:pt x="189513" y="650207"/>
                </a:lnTo>
                <a:lnTo>
                  <a:pt x="197752" y="593245"/>
                </a:lnTo>
                <a:lnTo>
                  <a:pt x="207268" y="533270"/>
                </a:lnTo>
                <a:lnTo>
                  <a:pt x="217993" y="471441"/>
                </a:lnTo>
                <a:lnTo>
                  <a:pt x="229860" y="408915"/>
                </a:lnTo>
                <a:lnTo>
                  <a:pt x="242800" y="346850"/>
                </a:lnTo>
                <a:lnTo>
                  <a:pt x="256746" y="286402"/>
                </a:lnTo>
                <a:lnTo>
                  <a:pt x="271629" y="228731"/>
                </a:lnTo>
                <a:lnTo>
                  <a:pt x="287382" y="174993"/>
                </a:lnTo>
                <a:lnTo>
                  <a:pt x="303935" y="126346"/>
                </a:lnTo>
                <a:lnTo>
                  <a:pt x="321223" y="83949"/>
                </a:lnTo>
                <a:lnTo>
                  <a:pt x="339175" y="48957"/>
                </a:lnTo>
                <a:lnTo>
                  <a:pt x="376805" y="5825"/>
                </a:lnTo>
                <a:lnTo>
                  <a:pt x="396345" y="0"/>
                </a:lnTo>
                <a:lnTo>
                  <a:pt x="1585383" y="0"/>
                </a:lnTo>
                <a:lnTo>
                  <a:pt x="1620771" y="3538"/>
                </a:lnTo>
                <a:lnTo>
                  <a:pt x="1698625" y="28310"/>
                </a:lnTo>
                <a:lnTo>
                  <a:pt x="1776478" y="95547"/>
                </a:lnTo>
                <a:lnTo>
                  <a:pt x="1811866" y="226483"/>
                </a:lnTo>
                <a:lnTo>
                  <a:pt x="1811866" y="1189037"/>
                </a:lnTo>
                <a:lnTo>
                  <a:pt x="1809212" y="1215578"/>
                </a:lnTo>
                <a:lnTo>
                  <a:pt x="1790633" y="1273968"/>
                </a:lnTo>
                <a:lnTo>
                  <a:pt x="1740205" y="1332359"/>
                </a:lnTo>
                <a:lnTo>
                  <a:pt x="1642004" y="1358900"/>
                </a:lnTo>
                <a:close/>
              </a:path>
            </a:pathLst>
          </a:custGeom>
          <a:solidFill>
            <a:srgbClr val="99A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63770" y="4272666"/>
            <a:ext cx="1868805" cy="2038350"/>
          </a:xfrm>
          <a:custGeom>
            <a:avLst/>
            <a:gdLst/>
            <a:ahLst/>
            <a:cxnLst/>
            <a:rect l="l" t="t" r="r" b="b"/>
            <a:pathLst>
              <a:path w="1868804" h="2038350">
                <a:moveTo>
                  <a:pt x="1868487" y="2038350"/>
                </a:moveTo>
                <a:lnTo>
                  <a:pt x="169862" y="2038350"/>
                </a:lnTo>
                <a:lnTo>
                  <a:pt x="143321" y="2034811"/>
                </a:lnTo>
                <a:lnTo>
                  <a:pt x="84931" y="2010039"/>
                </a:lnTo>
                <a:lnTo>
                  <a:pt x="26541" y="1942802"/>
                </a:lnTo>
                <a:lnTo>
                  <a:pt x="0" y="1811866"/>
                </a:lnTo>
                <a:lnTo>
                  <a:pt x="0" y="226483"/>
                </a:lnTo>
                <a:lnTo>
                  <a:pt x="4601" y="180841"/>
                </a:lnTo>
                <a:lnTo>
                  <a:pt x="17799" y="138329"/>
                </a:lnTo>
                <a:lnTo>
                  <a:pt x="38681" y="99857"/>
                </a:lnTo>
                <a:lnTo>
                  <a:pt x="66338" y="66338"/>
                </a:lnTo>
                <a:lnTo>
                  <a:pt x="99857" y="38681"/>
                </a:lnTo>
                <a:lnTo>
                  <a:pt x="138329" y="17799"/>
                </a:lnTo>
                <a:lnTo>
                  <a:pt x="180841" y="4601"/>
                </a:lnTo>
                <a:lnTo>
                  <a:pt x="226483" y="0"/>
                </a:lnTo>
                <a:lnTo>
                  <a:pt x="1472141" y="0"/>
                </a:lnTo>
                <a:lnTo>
                  <a:pt x="1517783" y="4601"/>
                </a:lnTo>
                <a:lnTo>
                  <a:pt x="1560295" y="17799"/>
                </a:lnTo>
                <a:lnTo>
                  <a:pt x="1598767" y="38681"/>
                </a:lnTo>
                <a:lnTo>
                  <a:pt x="1632286" y="66338"/>
                </a:lnTo>
                <a:lnTo>
                  <a:pt x="1659943" y="99857"/>
                </a:lnTo>
                <a:lnTo>
                  <a:pt x="1680825" y="138329"/>
                </a:lnTo>
                <a:lnTo>
                  <a:pt x="1694023" y="180841"/>
                </a:lnTo>
                <a:lnTo>
                  <a:pt x="1698625" y="226483"/>
                </a:lnTo>
                <a:lnTo>
                  <a:pt x="1698625" y="1868487"/>
                </a:lnTo>
                <a:lnTo>
                  <a:pt x="1725166" y="1966689"/>
                </a:lnTo>
                <a:lnTo>
                  <a:pt x="1783556" y="2017117"/>
                </a:lnTo>
                <a:lnTo>
                  <a:pt x="1841946" y="2035695"/>
                </a:lnTo>
                <a:lnTo>
                  <a:pt x="1868487" y="2038350"/>
                </a:lnTo>
                <a:close/>
              </a:path>
            </a:pathLst>
          </a:custGeom>
          <a:solidFill>
            <a:srgbClr val="CCD5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33633" y="4442528"/>
            <a:ext cx="1358900" cy="1698625"/>
          </a:xfrm>
          <a:custGeom>
            <a:avLst/>
            <a:gdLst/>
            <a:ahLst/>
            <a:cxnLst/>
            <a:rect l="l" t="t" r="r" b="b"/>
            <a:pathLst>
              <a:path w="1358900" h="1698625">
                <a:moveTo>
                  <a:pt x="1302279" y="1019175"/>
                </a:moveTo>
                <a:lnTo>
                  <a:pt x="849312" y="1019175"/>
                </a:lnTo>
                <a:lnTo>
                  <a:pt x="827279" y="1014731"/>
                </a:lnTo>
                <a:lnTo>
                  <a:pt x="809281" y="1002606"/>
                </a:lnTo>
                <a:lnTo>
                  <a:pt x="797143" y="984610"/>
                </a:lnTo>
                <a:lnTo>
                  <a:pt x="792691" y="962554"/>
                </a:lnTo>
                <a:lnTo>
                  <a:pt x="797143" y="940497"/>
                </a:lnTo>
                <a:lnTo>
                  <a:pt x="809281" y="922502"/>
                </a:lnTo>
                <a:lnTo>
                  <a:pt x="827279" y="910377"/>
                </a:lnTo>
                <a:lnTo>
                  <a:pt x="849312" y="905933"/>
                </a:lnTo>
                <a:lnTo>
                  <a:pt x="1302279" y="905933"/>
                </a:lnTo>
                <a:lnTo>
                  <a:pt x="1324335" y="910377"/>
                </a:lnTo>
                <a:lnTo>
                  <a:pt x="1342331" y="922502"/>
                </a:lnTo>
                <a:lnTo>
                  <a:pt x="1354456" y="940497"/>
                </a:lnTo>
                <a:lnTo>
                  <a:pt x="1358900" y="962554"/>
                </a:lnTo>
                <a:lnTo>
                  <a:pt x="1354456" y="984610"/>
                </a:lnTo>
                <a:lnTo>
                  <a:pt x="1342331" y="1002606"/>
                </a:lnTo>
                <a:lnTo>
                  <a:pt x="1324335" y="1014731"/>
                </a:lnTo>
                <a:lnTo>
                  <a:pt x="1302279" y="1019175"/>
                </a:lnTo>
                <a:close/>
              </a:path>
              <a:path w="1358900" h="1698625">
                <a:moveTo>
                  <a:pt x="1302279" y="792691"/>
                </a:moveTo>
                <a:lnTo>
                  <a:pt x="849312" y="792691"/>
                </a:lnTo>
                <a:lnTo>
                  <a:pt x="827279" y="788247"/>
                </a:lnTo>
                <a:lnTo>
                  <a:pt x="809281" y="776123"/>
                </a:lnTo>
                <a:lnTo>
                  <a:pt x="797143" y="758127"/>
                </a:lnTo>
                <a:lnTo>
                  <a:pt x="792691" y="736070"/>
                </a:lnTo>
                <a:lnTo>
                  <a:pt x="797143" y="714014"/>
                </a:lnTo>
                <a:lnTo>
                  <a:pt x="809281" y="696018"/>
                </a:lnTo>
                <a:lnTo>
                  <a:pt x="827279" y="683893"/>
                </a:lnTo>
                <a:lnTo>
                  <a:pt x="849312" y="679450"/>
                </a:lnTo>
                <a:lnTo>
                  <a:pt x="1302279" y="679450"/>
                </a:lnTo>
                <a:lnTo>
                  <a:pt x="1324335" y="683893"/>
                </a:lnTo>
                <a:lnTo>
                  <a:pt x="1342331" y="696018"/>
                </a:lnTo>
                <a:lnTo>
                  <a:pt x="1354456" y="714014"/>
                </a:lnTo>
                <a:lnTo>
                  <a:pt x="1358900" y="736070"/>
                </a:lnTo>
                <a:lnTo>
                  <a:pt x="1354456" y="758127"/>
                </a:lnTo>
                <a:lnTo>
                  <a:pt x="1342331" y="776123"/>
                </a:lnTo>
                <a:lnTo>
                  <a:pt x="1324335" y="788247"/>
                </a:lnTo>
                <a:lnTo>
                  <a:pt x="1302279" y="792691"/>
                </a:lnTo>
                <a:close/>
              </a:path>
              <a:path w="1358900" h="1698625">
                <a:moveTo>
                  <a:pt x="1302279" y="566208"/>
                </a:moveTo>
                <a:lnTo>
                  <a:pt x="849312" y="566208"/>
                </a:lnTo>
                <a:lnTo>
                  <a:pt x="827279" y="561764"/>
                </a:lnTo>
                <a:lnTo>
                  <a:pt x="809281" y="549639"/>
                </a:lnTo>
                <a:lnTo>
                  <a:pt x="797143" y="531644"/>
                </a:lnTo>
                <a:lnTo>
                  <a:pt x="792691" y="509587"/>
                </a:lnTo>
                <a:lnTo>
                  <a:pt x="797143" y="487531"/>
                </a:lnTo>
                <a:lnTo>
                  <a:pt x="809281" y="469535"/>
                </a:lnTo>
                <a:lnTo>
                  <a:pt x="827279" y="457410"/>
                </a:lnTo>
                <a:lnTo>
                  <a:pt x="849312" y="452966"/>
                </a:lnTo>
                <a:lnTo>
                  <a:pt x="1302279" y="452966"/>
                </a:lnTo>
                <a:lnTo>
                  <a:pt x="1324335" y="457410"/>
                </a:lnTo>
                <a:lnTo>
                  <a:pt x="1342331" y="469535"/>
                </a:lnTo>
                <a:lnTo>
                  <a:pt x="1354456" y="487531"/>
                </a:lnTo>
                <a:lnTo>
                  <a:pt x="1358900" y="509587"/>
                </a:lnTo>
                <a:lnTo>
                  <a:pt x="1354456" y="531644"/>
                </a:lnTo>
                <a:lnTo>
                  <a:pt x="1342331" y="549639"/>
                </a:lnTo>
                <a:lnTo>
                  <a:pt x="1324335" y="561764"/>
                </a:lnTo>
                <a:lnTo>
                  <a:pt x="1302279" y="566208"/>
                </a:lnTo>
                <a:close/>
              </a:path>
              <a:path w="1358900" h="1698625">
                <a:moveTo>
                  <a:pt x="1302279" y="1245658"/>
                </a:moveTo>
                <a:lnTo>
                  <a:pt x="56620" y="1245658"/>
                </a:lnTo>
                <a:lnTo>
                  <a:pt x="34588" y="1241214"/>
                </a:lnTo>
                <a:lnTo>
                  <a:pt x="16589" y="1229089"/>
                </a:lnTo>
                <a:lnTo>
                  <a:pt x="4451" y="1211093"/>
                </a:lnTo>
                <a:lnTo>
                  <a:pt x="0" y="1189037"/>
                </a:lnTo>
                <a:lnTo>
                  <a:pt x="4451" y="1166981"/>
                </a:lnTo>
                <a:lnTo>
                  <a:pt x="16589" y="1148985"/>
                </a:lnTo>
                <a:lnTo>
                  <a:pt x="34588" y="1136860"/>
                </a:lnTo>
                <a:lnTo>
                  <a:pt x="56620" y="1132416"/>
                </a:lnTo>
                <a:lnTo>
                  <a:pt x="1302279" y="1132416"/>
                </a:lnTo>
                <a:lnTo>
                  <a:pt x="1324335" y="1136860"/>
                </a:lnTo>
                <a:lnTo>
                  <a:pt x="1342331" y="1148985"/>
                </a:lnTo>
                <a:lnTo>
                  <a:pt x="1354456" y="1166981"/>
                </a:lnTo>
                <a:lnTo>
                  <a:pt x="1358900" y="1189037"/>
                </a:lnTo>
                <a:lnTo>
                  <a:pt x="1354456" y="1211093"/>
                </a:lnTo>
                <a:lnTo>
                  <a:pt x="1342331" y="1229089"/>
                </a:lnTo>
                <a:lnTo>
                  <a:pt x="1324335" y="1241214"/>
                </a:lnTo>
                <a:lnTo>
                  <a:pt x="1302279" y="1245658"/>
                </a:lnTo>
                <a:close/>
              </a:path>
              <a:path w="1358900" h="1698625">
                <a:moveTo>
                  <a:pt x="1302279" y="1472141"/>
                </a:moveTo>
                <a:lnTo>
                  <a:pt x="56620" y="1472141"/>
                </a:lnTo>
                <a:lnTo>
                  <a:pt x="34588" y="1467697"/>
                </a:lnTo>
                <a:lnTo>
                  <a:pt x="16589" y="1455573"/>
                </a:lnTo>
                <a:lnTo>
                  <a:pt x="4451" y="1437577"/>
                </a:lnTo>
                <a:lnTo>
                  <a:pt x="0" y="1415520"/>
                </a:lnTo>
                <a:lnTo>
                  <a:pt x="4451" y="1393464"/>
                </a:lnTo>
                <a:lnTo>
                  <a:pt x="16589" y="1375468"/>
                </a:lnTo>
                <a:lnTo>
                  <a:pt x="34588" y="1363343"/>
                </a:lnTo>
                <a:lnTo>
                  <a:pt x="56620" y="1358900"/>
                </a:lnTo>
                <a:lnTo>
                  <a:pt x="1302279" y="1358900"/>
                </a:lnTo>
                <a:lnTo>
                  <a:pt x="1324335" y="1363343"/>
                </a:lnTo>
                <a:lnTo>
                  <a:pt x="1342331" y="1375468"/>
                </a:lnTo>
                <a:lnTo>
                  <a:pt x="1354456" y="1393464"/>
                </a:lnTo>
                <a:lnTo>
                  <a:pt x="1358900" y="1415520"/>
                </a:lnTo>
                <a:lnTo>
                  <a:pt x="1354456" y="1437577"/>
                </a:lnTo>
                <a:lnTo>
                  <a:pt x="1342331" y="1455573"/>
                </a:lnTo>
                <a:lnTo>
                  <a:pt x="1324335" y="1467697"/>
                </a:lnTo>
                <a:lnTo>
                  <a:pt x="1302279" y="1472141"/>
                </a:lnTo>
                <a:close/>
              </a:path>
              <a:path w="1358900" h="1698625">
                <a:moveTo>
                  <a:pt x="1302279" y="1698625"/>
                </a:moveTo>
                <a:lnTo>
                  <a:pt x="56620" y="1698625"/>
                </a:lnTo>
                <a:lnTo>
                  <a:pt x="34588" y="1694181"/>
                </a:lnTo>
                <a:lnTo>
                  <a:pt x="16589" y="1682056"/>
                </a:lnTo>
                <a:lnTo>
                  <a:pt x="4451" y="1664060"/>
                </a:lnTo>
                <a:lnTo>
                  <a:pt x="0" y="1642004"/>
                </a:lnTo>
                <a:lnTo>
                  <a:pt x="4451" y="1619947"/>
                </a:lnTo>
                <a:lnTo>
                  <a:pt x="16589" y="1601952"/>
                </a:lnTo>
                <a:lnTo>
                  <a:pt x="34588" y="1589827"/>
                </a:lnTo>
                <a:lnTo>
                  <a:pt x="56620" y="1585383"/>
                </a:lnTo>
                <a:lnTo>
                  <a:pt x="1302279" y="1585383"/>
                </a:lnTo>
                <a:lnTo>
                  <a:pt x="1324335" y="1589827"/>
                </a:lnTo>
                <a:lnTo>
                  <a:pt x="1342331" y="1601952"/>
                </a:lnTo>
                <a:lnTo>
                  <a:pt x="1354456" y="1619947"/>
                </a:lnTo>
                <a:lnTo>
                  <a:pt x="1358900" y="1642004"/>
                </a:lnTo>
                <a:lnTo>
                  <a:pt x="1354456" y="1664060"/>
                </a:lnTo>
                <a:lnTo>
                  <a:pt x="1342331" y="1682056"/>
                </a:lnTo>
                <a:lnTo>
                  <a:pt x="1324335" y="1694181"/>
                </a:lnTo>
                <a:lnTo>
                  <a:pt x="1302279" y="1698625"/>
                </a:lnTo>
                <a:close/>
              </a:path>
              <a:path w="1358900" h="1698625">
                <a:moveTo>
                  <a:pt x="1245658" y="339725"/>
                </a:moveTo>
                <a:lnTo>
                  <a:pt x="113241" y="339725"/>
                </a:lnTo>
                <a:lnTo>
                  <a:pt x="47773" y="322031"/>
                </a:lnTo>
                <a:lnTo>
                  <a:pt x="14155" y="283104"/>
                </a:lnTo>
                <a:lnTo>
                  <a:pt x="1769" y="244177"/>
                </a:lnTo>
                <a:lnTo>
                  <a:pt x="0" y="226483"/>
                </a:lnTo>
                <a:lnTo>
                  <a:pt x="0" y="113241"/>
                </a:lnTo>
                <a:lnTo>
                  <a:pt x="17694" y="47773"/>
                </a:lnTo>
                <a:lnTo>
                  <a:pt x="56620" y="14155"/>
                </a:lnTo>
                <a:lnTo>
                  <a:pt x="95547" y="1769"/>
                </a:lnTo>
                <a:lnTo>
                  <a:pt x="113241" y="0"/>
                </a:lnTo>
                <a:lnTo>
                  <a:pt x="1245658" y="0"/>
                </a:lnTo>
                <a:lnTo>
                  <a:pt x="1311126" y="17694"/>
                </a:lnTo>
                <a:lnTo>
                  <a:pt x="1344744" y="56620"/>
                </a:lnTo>
                <a:lnTo>
                  <a:pt x="1357130" y="95547"/>
                </a:lnTo>
                <a:lnTo>
                  <a:pt x="1358900" y="113241"/>
                </a:lnTo>
                <a:lnTo>
                  <a:pt x="1358900" y="226483"/>
                </a:lnTo>
                <a:lnTo>
                  <a:pt x="1341206" y="291951"/>
                </a:lnTo>
                <a:lnTo>
                  <a:pt x="1302279" y="325569"/>
                </a:lnTo>
                <a:lnTo>
                  <a:pt x="1263352" y="337955"/>
                </a:lnTo>
                <a:lnTo>
                  <a:pt x="1245658" y="339725"/>
                </a:lnTo>
                <a:close/>
              </a:path>
            </a:pathLst>
          </a:custGeom>
          <a:solidFill>
            <a:srgbClr val="99A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33633" y="4895495"/>
            <a:ext cx="679450" cy="566420"/>
          </a:xfrm>
          <a:custGeom>
            <a:avLst/>
            <a:gdLst/>
            <a:ahLst/>
            <a:cxnLst/>
            <a:rect l="l" t="t" r="r" b="b"/>
            <a:pathLst>
              <a:path w="679450" h="566420">
                <a:moveTo>
                  <a:pt x="566208" y="566208"/>
                </a:moveTo>
                <a:lnTo>
                  <a:pt x="113241" y="566208"/>
                </a:lnTo>
                <a:lnTo>
                  <a:pt x="47773" y="548514"/>
                </a:lnTo>
                <a:lnTo>
                  <a:pt x="14155" y="509587"/>
                </a:lnTo>
                <a:lnTo>
                  <a:pt x="1769" y="470660"/>
                </a:lnTo>
                <a:lnTo>
                  <a:pt x="0" y="452966"/>
                </a:lnTo>
                <a:lnTo>
                  <a:pt x="0" y="113241"/>
                </a:lnTo>
                <a:lnTo>
                  <a:pt x="17694" y="47773"/>
                </a:lnTo>
                <a:lnTo>
                  <a:pt x="56620" y="14155"/>
                </a:lnTo>
                <a:lnTo>
                  <a:pt x="95547" y="1769"/>
                </a:lnTo>
                <a:lnTo>
                  <a:pt x="113241" y="0"/>
                </a:lnTo>
                <a:lnTo>
                  <a:pt x="566208" y="0"/>
                </a:lnTo>
                <a:lnTo>
                  <a:pt x="631676" y="17694"/>
                </a:lnTo>
                <a:lnTo>
                  <a:pt x="665294" y="56620"/>
                </a:lnTo>
                <a:lnTo>
                  <a:pt x="677680" y="95547"/>
                </a:lnTo>
                <a:lnTo>
                  <a:pt x="679450" y="113241"/>
                </a:lnTo>
                <a:lnTo>
                  <a:pt x="679450" y="452966"/>
                </a:lnTo>
                <a:lnTo>
                  <a:pt x="661756" y="518434"/>
                </a:lnTo>
                <a:lnTo>
                  <a:pt x="622829" y="552053"/>
                </a:lnTo>
                <a:lnTo>
                  <a:pt x="583902" y="564438"/>
                </a:lnTo>
                <a:lnTo>
                  <a:pt x="566208" y="566208"/>
                </a:lnTo>
                <a:close/>
              </a:path>
            </a:pathLst>
          </a:custGeom>
          <a:solidFill>
            <a:srgbClr val="54ACE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  <a:tab pos="5129530" algn="l"/>
              </a:tabLst>
            </a:pPr>
            <a:r>
              <a:rPr spc="550" dirty="0"/>
              <a:t>DATOS	</a:t>
            </a:r>
            <a:r>
              <a:rPr spc="235" dirty="0"/>
              <a:t>DEL	</a:t>
            </a:r>
            <a:r>
              <a:rPr spc="810" dirty="0"/>
              <a:t>CONGRESO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51070" y="4784335"/>
            <a:ext cx="3580765" cy="2192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30" dirty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75" dirty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70" dirty="0" smtClean="0">
                <a:solidFill>
                  <a:srgbClr val="348DDB"/>
                </a:solidFill>
                <a:latin typeface="Arial"/>
                <a:cs typeface="Arial"/>
              </a:rPr>
              <a:t>G</a:t>
            </a:r>
            <a:r>
              <a:rPr sz="3000" b="1" spc="-405" dirty="0" smtClean="0">
                <a:solidFill>
                  <a:srgbClr val="348DDB"/>
                </a:solidFill>
                <a:latin typeface="Arial"/>
                <a:cs typeface="Arial"/>
              </a:rPr>
              <a:t>R</a:t>
            </a:r>
            <a:r>
              <a:rPr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130" dirty="0" smtClean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20"/>
              </a:spcBef>
            </a:pPr>
            <a:r>
              <a:rPr sz="2500" spc="-85" dirty="0">
                <a:solidFill>
                  <a:srgbClr val="FFFFFF"/>
                </a:solidFill>
                <a:latin typeface="Arial"/>
                <a:cs typeface="Arial"/>
              </a:rPr>
              <a:t>Ingresos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por patrocinios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expositores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Feria:  </a:t>
            </a:r>
            <a:r>
              <a:rPr sz="2500" spc="-120" dirty="0">
                <a:solidFill>
                  <a:srgbClr val="FFFFFF"/>
                </a:solidFill>
                <a:latin typeface="Arial"/>
                <a:cs typeface="Arial"/>
              </a:rPr>
              <a:t>541.793</a:t>
            </a:r>
            <a:r>
              <a:rPr sz="2500" spc="-1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2500" spc="-12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67260" y="4387346"/>
            <a:ext cx="2456180" cy="3161030"/>
          </a:xfrm>
          <a:custGeom>
            <a:avLst/>
            <a:gdLst/>
            <a:ahLst/>
            <a:cxnLst/>
            <a:rect l="l" t="t" r="r" b="b"/>
            <a:pathLst>
              <a:path w="2456179" h="3161029">
                <a:moveTo>
                  <a:pt x="1211476" y="3160720"/>
                </a:moveTo>
                <a:lnTo>
                  <a:pt x="0" y="2575395"/>
                </a:lnTo>
                <a:lnTo>
                  <a:pt x="1244062" y="0"/>
                </a:lnTo>
                <a:lnTo>
                  <a:pt x="2455726" y="585231"/>
                </a:lnTo>
                <a:lnTo>
                  <a:pt x="1211476" y="3160720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2527" y="4506359"/>
            <a:ext cx="2225675" cy="2922905"/>
          </a:xfrm>
          <a:custGeom>
            <a:avLst/>
            <a:gdLst/>
            <a:ahLst/>
            <a:cxnLst/>
            <a:rect l="l" t="t" r="r" b="b"/>
            <a:pathLst>
              <a:path w="2225675" h="2922904">
                <a:moveTo>
                  <a:pt x="1060908" y="2922695"/>
                </a:moveTo>
                <a:lnTo>
                  <a:pt x="0" y="2410219"/>
                </a:lnTo>
                <a:lnTo>
                  <a:pt x="1164377" y="0"/>
                </a:lnTo>
                <a:lnTo>
                  <a:pt x="2225098" y="512475"/>
                </a:lnTo>
                <a:lnTo>
                  <a:pt x="1060908" y="2922695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48768" y="4387336"/>
            <a:ext cx="494030" cy="373380"/>
          </a:xfrm>
          <a:custGeom>
            <a:avLst/>
            <a:gdLst/>
            <a:ahLst/>
            <a:cxnLst/>
            <a:rect l="l" t="t" r="r" b="b"/>
            <a:pathLst>
              <a:path w="494029" h="373379">
                <a:moveTo>
                  <a:pt x="174529" y="372978"/>
                </a:moveTo>
                <a:lnTo>
                  <a:pt x="130545" y="372095"/>
                </a:lnTo>
                <a:lnTo>
                  <a:pt x="86489" y="365836"/>
                </a:lnTo>
                <a:lnTo>
                  <a:pt x="42821" y="354041"/>
                </a:lnTo>
                <a:lnTo>
                  <a:pt x="0" y="336550"/>
                </a:lnTo>
                <a:lnTo>
                  <a:pt x="162554" y="0"/>
                </a:lnTo>
                <a:lnTo>
                  <a:pt x="493842" y="159913"/>
                </a:lnTo>
                <a:lnTo>
                  <a:pt x="492812" y="161711"/>
                </a:lnTo>
                <a:lnTo>
                  <a:pt x="492156" y="163537"/>
                </a:lnTo>
                <a:lnTo>
                  <a:pt x="468658" y="205625"/>
                </a:lnTo>
                <a:lnTo>
                  <a:pt x="441795" y="242012"/>
                </a:lnTo>
                <a:lnTo>
                  <a:pt x="411183" y="274298"/>
                </a:lnTo>
                <a:lnTo>
                  <a:pt x="377282" y="302325"/>
                </a:lnTo>
                <a:lnTo>
                  <a:pt x="340552" y="325932"/>
                </a:lnTo>
                <a:lnTo>
                  <a:pt x="301452" y="344961"/>
                </a:lnTo>
                <a:lnTo>
                  <a:pt x="260442" y="359251"/>
                </a:lnTo>
                <a:lnTo>
                  <a:pt x="217981" y="368643"/>
                </a:lnTo>
                <a:lnTo>
                  <a:pt x="174529" y="372978"/>
                </a:lnTo>
                <a:close/>
              </a:path>
              <a:path w="494029" h="373379">
                <a:moveTo>
                  <a:pt x="0" y="336550"/>
                </a:move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67260" y="6626397"/>
            <a:ext cx="370205" cy="496570"/>
          </a:xfrm>
          <a:custGeom>
            <a:avLst/>
            <a:gdLst/>
            <a:ahLst/>
            <a:cxnLst/>
            <a:rect l="l" t="t" r="r" b="b"/>
            <a:pathLst>
              <a:path w="370204" h="496570">
                <a:moveTo>
                  <a:pt x="331194" y="496276"/>
                </a:moveTo>
                <a:lnTo>
                  <a:pt x="0" y="336344"/>
                </a:lnTo>
                <a:lnTo>
                  <a:pt x="162554" y="0"/>
                </a:lnTo>
                <a:lnTo>
                  <a:pt x="202862" y="22617"/>
                </a:lnTo>
                <a:lnTo>
                  <a:pt x="239233" y="49450"/>
                </a:lnTo>
                <a:lnTo>
                  <a:pt x="271508" y="80040"/>
                </a:lnTo>
                <a:lnTo>
                  <a:pt x="299526" y="113925"/>
                </a:lnTo>
                <a:lnTo>
                  <a:pt x="323128" y="150643"/>
                </a:lnTo>
                <a:lnTo>
                  <a:pt x="342152" y="189736"/>
                </a:lnTo>
                <a:lnTo>
                  <a:pt x="356440" y="230740"/>
                </a:lnTo>
                <a:lnTo>
                  <a:pt x="365830" y="273197"/>
                </a:lnTo>
                <a:lnTo>
                  <a:pt x="370163" y="316644"/>
                </a:lnTo>
                <a:lnTo>
                  <a:pt x="369279" y="360621"/>
                </a:lnTo>
                <a:lnTo>
                  <a:pt x="363017" y="404668"/>
                </a:lnTo>
                <a:lnTo>
                  <a:pt x="351219" y="448323"/>
                </a:lnTo>
                <a:lnTo>
                  <a:pt x="333722" y="491126"/>
                </a:lnTo>
                <a:lnTo>
                  <a:pt x="331943" y="494684"/>
                </a:lnTo>
                <a:lnTo>
                  <a:pt x="331194" y="49627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8233" y="4539169"/>
            <a:ext cx="151505" cy="151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15019" y="6802715"/>
            <a:ext cx="151317" cy="151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58975" y="4810164"/>
            <a:ext cx="1764012" cy="2737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56398" y="4286967"/>
            <a:ext cx="1701164" cy="3009265"/>
          </a:xfrm>
          <a:custGeom>
            <a:avLst/>
            <a:gdLst/>
            <a:ahLst/>
            <a:cxnLst/>
            <a:rect l="l" t="t" r="r" b="b"/>
            <a:pathLst>
              <a:path w="1701165" h="3009265">
                <a:moveTo>
                  <a:pt x="1334417" y="3009084"/>
                </a:moveTo>
                <a:lnTo>
                  <a:pt x="0" y="2836511"/>
                </a:lnTo>
                <a:lnTo>
                  <a:pt x="366303" y="0"/>
                </a:lnTo>
                <a:lnTo>
                  <a:pt x="1700726" y="172535"/>
                </a:lnTo>
                <a:lnTo>
                  <a:pt x="1334417" y="3009084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51061" y="4388750"/>
            <a:ext cx="1511935" cy="2806065"/>
          </a:xfrm>
          <a:custGeom>
            <a:avLst/>
            <a:gdLst/>
            <a:ahLst/>
            <a:cxnLst/>
            <a:rect l="l" t="t" r="r" b="b"/>
            <a:pathLst>
              <a:path w="1511934" h="2806065">
                <a:moveTo>
                  <a:pt x="1168403" y="2805508"/>
                </a:moveTo>
                <a:lnTo>
                  <a:pt x="0" y="2654565"/>
                </a:lnTo>
                <a:lnTo>
                  <a:pt x="342992" y="0"/>
                </a:lnTo>
                <a:lnTo>
                  <a:pt x="1511490" y="150896"/>
                </a:lnTo>
                <a:lnTo>
                  <a:pt x="1168403" y="2805508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71150" y="5255780"/>
            <a:ext cx="1071880" cy="1071880"/>
          </a:xfrm>
          <a:custGeom>
            <a:avLst/>
            <a:gdLst/>
            <a:ahLst/>
            <a:cxnLst/>
            <a:rect l="l" t="t" r="r" b="b"/>
            <a:pathLst>
              <a:path w="1071879" h="1071879">
                <a:moveTo>
                  <a:pt x="515601" y="1071496"/>
                </a:moveTo>
                <a:lnTo>
                  <a:pt x="466926" y="1067419"/>
                </a:lnTo>
                <a:lnTo>
                  <a:pt x="418827" y="1058996"/>
                </a:lnTo>
                <a:lnTo>
                  <a:pt x="372490" y="1046508"/>
                </a:lnTo>
                <a:lnTo>
                  <a:pt x="328079" y="1030169"/>
                </a:lnTo>
                <a:lnTo>
                  <a:pt x="285757" y="1010191"/>
                </a:lnTo>
                <a:lnTo>
                  <a:pt x="245687" y="986784"/>
                </a:lnTo>
                <a:lnTo>
                  <a:pt x="208033" y="960163"/>
                </a:lnTo>
                <a:lnTo>
                  <a:pt x="172958" y="930538"/>
                </a:lnTo>
                <a:lnTo>
                  <a:pt x="140625" y="898121"/>
                </a:lnTo>
                <a:lnTo>
                  <a:pt x="111198" y="863126"/>
                </a:lnTo>
                <a:lnTo>
                  <a:pt x="84841" y="825764"/>
                </a:lnTo>
                <a:lnTo>
                  <a:pt x="61716" y="786247"/>
                </a:lnTo>
                <a:lnTo>
                  <a:pt x="41987" y="744787"/>
                </a:lnTo>
                <a:lnTo>
                  <a:pt x="25817" y="701597"/>
                </a:lnTo>
                <a:lnTo>
                  <a:pt x="13370" y="656888"/>
                </a:lnTo>
                <a:lnTo>
                  <a:pt x="4809" y="610873"/>
                </a:lnTo>
                <a:lnTo>
                  <a:pt x="298" y="563764"/>
                </a:lnTo>
                <a:lnTo>
                  <a:pt x="0" y="515772"/>
                </a:lnTo>
                <a:lnTo>
                  <a:pt x="4077" y="467111"/>
                </a:lnTo>
                <a:lnTo>
                  <a:pt x="12486" y="419011"/>
                </a:lnTo>
                <a:lnTo>
                  <a:pt x="24960" y="372669"/>
                </a:lnTo>
                <a:lnTo>
                  <a:pt x="41287" y="328251"/>
                </a:lnTo>
                <a:lnTo>
                  <a:pt x="61256" y="285919"/>
                </a:lnTo>
                <a:lnTo>
                  <a:pt x="84679" y="245801"/>
                </a:lnTo>
                <a:lnTo>
                  <a:pt x="111268" y="208170"/>
                </a:lnTo>
                <a:lnTo>
                  <a:pt x="140886" y="173080"/>
                </a:lnTo>
                <a:lnTo>
                  <a:pt x="173297" y="140733"/>
                </a:lnTo>
                <a:lnTo>
                  <a:pt x="208288" y="111290"/>
                </a:lnTo>
                <a:lnTo>
                  <a:pt x="245647" y="84917"/>
                </a:lnTo>
                <a:lnTo>
                  <a:pt x="285161" y="61777"/>
                </a:lnTo>
                <a:lnTo>
                  <a:pt x="326619" y="42033"/>
                </a:lnTo>
                <a:lnTo>
                  <a:pt x="369808" y="25851"/>
                </a:lnTo>
                <a:lnTo>
                  <a:pt x="414516" y="13392"/>
                </a:lnTo>
                <a:lnTo>
                  <a:pt x="460530" y="4821"/>
                </a:lnTo>
                <a:lnTo>
                  <a:pt x="507639" y="303"/>
                </a:lnTo>
                <a:lnTo>
                  <a:pt x="555630" y="0"/>
                </a:lnTo>
                <a:lnTo>
                  <a:pt x="604291" y="4076"/>
                </a:lnTo>
                <a:lnTo>
                  <a:pt x="652391" y="12500"/>
                </a:lnTo>
                <a:lnTo>
                  <a:pt x="698730" y="24989"/>
                </a:lnTo>
                <a:lnTo>
                  <a:pt x="743145" y="41332"/>
                </a:lnTo>
                <a:lnTo>
                  <a:pt x="785472" y="61317"/>
                </a:lnTo>
                <a:lnTo>
                  <a:pt x="825548" y="84730"/>
                </a:lnTo>
                <a:lnTo>
                  <a:pt x="863208" y="111360"/>
                </a:lnTo>
                <a:lnTo>
                  <a:pt x="898291" y="140994"/>
                </a:lnTo>
                <a:lnTo>
                  <a:pt x="930631" y="173420"/>
                </a:lnTo>
                <a:lnTo>
                  <a:pt x="960066" y="208427"/>
                </a:lnTo>
                <a:lnTo>
                  <a:pt x="986452" y="245837"/>
                </a:lnTo>
                <a:lnTo>
                  <a:pt x="1009564" y="285331"/>
                </a:lnTo>
                <a:lnTo>
                  <a:pt x="1029300" y="326805"/>
                </a:lnTo>
                <a:lnTo>
                  <a:pt x="1045476" y="370009"/>
                </a:lnTo>
                <a:lnTo>
                  <a:pt x="1057929" y="414733"/>
                </a:lnTo>
                <a:lnTo>
                  <a:pt x="1066495" y="460763"/>
                </a:lnTo>
                <a:lnTo>
                  <a:pt x="1071010" y="507887"/>
                </a:lnTo>
                <a:lnTo>
                  <a:pt x="1071310" y="555894"/>
                </a:lnTo>
                <a:lnTo>
                  <a:pt x="1067233" y="604571"/>
                </a:lnTo>
                <a:lnTo>
                  <a:pt x="1058811" y="652655"/>
                </a:lnTo>
                <a:lnTo>
                  <a:pt x="1046326" y="698981"/>
                </a:lnTo>
                <a:lnTo>
                  <a:pt x="1029990" y="743385"/>
                </a:lnTo>
                <a:lnTo>
                  <a:pt x="1010016" y="785702"/>
                </a:lnTo>
                <a:lnTo>
                  <a:pt x="986615" y="825768"/>
                </a:lnTo>
                <a:lnTo>
                  <a:pt x="959998" y="863422"/>
                </a:lnTo>
                <a:lnTo>
                  <a:pt x="930378" y="898498"/>
                </a:lnTo>
                <a:lnTo>
                  <a:pt x="897967" y="930833"/>
                </a:lnTo>
                <a:lnTo>
                  <a:pt x="862976" y="960263"/>
                </a:lnTo>
                <a:lnTo>
                  <a:pt x="825617" y="986625"/>
                </a:lnTo>
                <a:lnTo>
                  <a:pt x="786102" y="1009755"/>
                </a:lnTo>
                <a:lnTo>
                  <a:pt x="744643" y="1029489"/>
                </a:lnTo>
                <a:lnTo>
                  <a:pt x="701452" y="1045664"/>
                </a:lnTo>
                <a:lnTo>
                  <a:pt x="656740" y="1058116"/>
                </a:lnTo>
                <a:lnTo>
                  <a:pt x="610720" y="1066681"/>
                </a:lnTo>
                <a:lnTo>
                  <a:pt x="563603" y="1071195"/>
                </a:lnTo>
                <a:lnTo>
                  <a:pt x="515601" y="107149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36359" y="5321083"/>
            <a:ext cx="941069" cy="941069"/>
          </a:xfrm>
          <a:custGeom>
            <a:avLst/>
            <a:gdLst/>
            <a:ahLst/>
            <a:cxnLst/>
            <a:rect l="l" t="t" r="r" b="b"/>
            <a:pathLst>
              <a:path w="941070" h="941070">
                <a:moveTo>
                  <a:pt x="458023" y="940949"/>
                </a:moveTo>
                <a:lnTo>
                  <a:pt x="410049" y="937225"/>
                </a:lnTo>
                <a:lnTo>
                  <a:pt x="362583" y="928621"/>
                </a:lnTo>
                <a:lnTo>
                  <a:pt x="317320" y="915587"/>
                </a:lnTo>
                <a:lnTo>
                  <a:pt x="274113" y="898290"/>
                </a:lnTo>
                <a:lnTo>
                  <a:pt x="233284" y="877030"/>
                </a:lnTo>
                <a:lnTo>
                  <a:pt x="195041" y="852075"/>
                </a:lnTo>
                <a:lnTo>
                  <a:pt x="159588" y="823692"/>
                </a:lnTo>
                <a:lnTo>
                  <a:pt x="127131" y="792148"/>
                </a:lnTo>
                <a:lnTo>
                  <a:pt x="97875" y="757711"/>
                </a:lnTo>
                <a:lnTo>
                  <a:pt x="72026" y="720649"/>
                </a:lnTo>
                <a:lnTo>
                  <a:pt x="49791" y="681228"/>
                </a:lnTo>
                <a:lnTo>
                  <a:pt x="31373" y="639715"/>
                </a:lnTo>
                <a:lnTo>
                  <a:pt x="16980" y="596379"/>
                </a:lnTo>
                <a:lnTo>
                  <a:pt x="6816" y="551486"/>
                </a:lnTo>
                <a:lnTo>
                  <a:pt x="1087" y="505304"/>
                </a:lnTo>
                <a:lnTo>
                  <a:pt x="0" y="458100"/>
                </a:lnTo>
                <a:lnTo>
                  <a:pt x="3758" y="410142"/>
                </a:lnTo>
                <a:lnTo>
                  <a:pt x="12309" y="362792"/>
                </a:lnTo>
                <a:lnTo>
                  <a:pt x="25354" y="317409"/>
                </a:lnTo>
                <a:lnTo>
                  <a:pt x="42627" y="274197"/>
                </a:lnTo>
                <a:lnTo>
                  <a:pt x="63862" y="233362"/>
                </a:lnTo>
                <a:lnTo>
                  <a:pt x="88792" y="195112"/>
                </a:lnTo>
                <a:lnTo>
                  <a:pt x="117152" y="159651"/>
                </a:lnTo>
                <a:lnTo>
                  <a:pt x="148676" y="127185"/>
                </a:lnTo>
                <a:lnTo>
                  <a:pt x="183097" y="97921"/>
                </a:lnTo>
                <a:lnTo>
                  <a:pt x="220149" y="72064"/>
                </a:lnTo>
                <a:lnTo>
                  <a:pt x="259567" y="49819"/>
                </a:lnTo>
                <a:lnTo>
                  <a:pt x="301084" y="31394"/>
                </a:lnTo>
                <a:lnTo>
                  <a:pt x="344434" y="16993"/>
                </a:lnTo>
                <a:lnTo>
                  <a:pt x="389350" y="6824"/>
                </a:lnTo>
                <a:lnTo>
                  <a:pt x="435568" y="1090"/>
                </a:lnTo>
                <a:lnTo>
                  <a:pt x="482820" y="0"/>
                </a:lnTo>
                <a:lnTo>
                  <a:pt x="530842" y="3757"/>
                </a:lnTo>
                <a:lnTo>
                  <a:pt x="577295" y="12173"/>
                </a:lnTo>
                <a:lnTo>
                  <a:pt x="482363" y="12173"/>
                </a:lnTo>
                <a:lnTo>
                  <a:pt x="436401" y="13233"/>
                </a:lnTo>
                <a:lnTo>
                  <a:pt x="391437" y="18818"/>
                </a:lnTo>
                <a:lnTo>
                  <a:pt x="347730" y="28724"/>
                </a:lnTo>
                <a:lnTo>
                  <a:pt x="305540" y="42753"/>
                </a:lnTo>
                <a:lnTo>
                  <a:pt x="265127" y="60703"/>
                </a:lnTo>
                <a:lnTo>
                  <a:pt x="226750" y="82374"/>
                </a:lnTo>
                <a:lnTo>
                  <a:pt x="190670" y="107565"/>
                </a:lnTo>
                <a:lnTo>
                  <a:pt x="157145" y="136076"/>
                </a:lnTo>
                <a:lnTo>
                  <a:pt x="126435" y="167705"/>
                </a:lnTo>
                <a:lnTo>
                  <a:pt x="98800" y="202252"/>
                </a:lnTo>
                <a:lnTo>
                  <a:pt x="74500" y="239516"/>
                </a:lnTo>
                <a:lnTo>
                  <a:pt x="53794" y="279297"/>
                </a:lnTo>
                <a:lnTo>
                  <a:pt x="36941" y="321394"/>
                </a:lnTo>
                <a:lnTo>
                  <a:pt x="24203" y="365607"/>
                </a:lnTo>
                <a:lnTo>
                  <a:pt x="15837" y="411734"/>
                </a:lnTo>
                <a:lnTo>
                  <a:pt x="12176" y="458435"/>
                </a:lnTo>
                <a:lnTo>
                  <a:pt x="13242" y="504399"/>
                </a:lnTo>
                <a:lnTo>
                  <a:pt x="18834" y="549368"/>
                </a:lnTo>
                <a:lnTo>
                  <a:pt x="28751" y="593080"/>
                </a:lnTo>
                <a:lnTo>
                  <a:pt x="42789" y="635275"/>
                </a:lnTo>
                <a:lnTo>
                  <a:pt x="60749" y="675694"/>
                </a:lnTo>
                <a:lnTo>
                  <a:pt x="82428" y="714076"/>
                </a:lnTo>
                <a:lnTo>
                  <a:pt x="107625" y="750162"/>
                </a:lnTo>
                <a:lnTo>
                  <a:pt x="136138" y="783691"/>
                </a:lnTo>
                <a:lnTo>
                  <a:pt x="167765" y="814403"/>
                </a:lnTo>
                <a:lnTo>
                  <a:pt x="202306" y="842038"/>
                </a:lnTo>
                <a:lnTo>
                  <a:pt x="239557" y="866336"/>
                </a:lnTo>
                <a:lnTo>
                  <a:pt x="279318" y="887037"/>
                </a:lnTo>
                <a:lnTo>
                  <a:pt x="321387" y="903882"/>
                </a:lnTo>
                <a:lnTo>
                  <a:pt x="365562" y="916609"/>
                </a:lnTo>
                <a:lnTo>
                  <a:pt x="411642" y="924959"/>
                </a:lnTo>
                <a:lnTo>
                  <a:pt x="458345" y="928621"/>
                </a:lnTo>
                <a:lnTo>
                  <a:pt x="575394" y="928621"/>
                </a:lnTo>
                <a:lnTo>
                  <a:pt x="551428" y="934064"/>
                </a:lnTo>
                <a:lnTo>
                  <a:pt x="505239" y="939826"/>
                </a:lnTo>
                <a:lnTo>
                  <a:pt x="458023" y="940949"/>
                </a:lnTo>
                <a:close/>
              </a:path>
              <a:path w="941070" h="941070">
                <a:moveTo>
                  <a:pt x="575394" y="928621"/>
                </a:moveTo>
                <a:lnTo>
                  <a:pt x="458345" y="928621"/>
                </a:lnTo>
                <a:lnTo>
                  <a:pt x="504315" y="927558"/>
                </a:lnTo>
                <a:lnTo>
                  <a:pt x="549293" y="921969"/>
                </a:lnTo>
                <a:lnTo>
                  <a:pt x="593017" y="912057"/>
                </a:lnTo>
                <a:lnTo>
                  <a:pt x="635226" y="898023"/>
                </a:lnTo>
                <a:lnTo>
                  <a:pt x="675661" y="880067"/>
                </a:lnTo>
                <a:lnTo>
                  <a:pt x="714060" y="858390"/>
                </a:lnTo>
                <a:lnTo>
                  <a:pt x="750163" y="833194"/>
                </a:lnTo>
                <a:lnTo>
                  <a:pt x="783709" y="804680"/>
                </a:lnTo>
                <a:lnTo>
                  <a:pt x="814438" y="773049"/>
                </a:lnTo>
                <a:lnTo>
                  <a:pt x="842089" y="738502"/>
                </a:lnTo>
                <a:lnTo>
                  <a:pt x="866402" y="701239"/>
                </a:lnTo>
                <a:lnTo>
                  <a:pt x="887115" y="661463"/>
                </a:lnTo>
                <a:lnTo>
                  <a:pt x="903969" y="619374"/>
                </a:lnTo>
                <a:lnTo>
                  <a:pt x="916702" y="575173"/>
                </a:lnTo>
                <a:lnTo>
                  <a:pt x="925054" y="529061"/>
                </a:lnTo>
                <a:lnTo>
                  <a:pt x="928685" y="482376"/>
                </a:lnTo>
                <a:lnTo>
                  <a:pt x="927599" y="436422"/>
                </a:lnTo>
                <a:lnTo>
                  <a:pt x="921994" y="391462"/>
                </a:lnTo>
                <a:lnTo>
                  <a:pt x="912072" y="347755"/>
                </a:lnTo>
                <a:lnTo>
                  <a:pt x="898032" y="305561"/>
                </a:lnTo>
                <a:lnTo>
                  <a:pt x="880075" y="265142"/>
                </a:lnTo>
                <a:lnTo>
                  <a:pt x="858400" y="226758"/>
                </a:lnTo>
                <a:lnTo>
                  <a:pt x="833208" y="190668"/>
                </a:lnTo>
                <a:lnTo>
                  <a:pt x="804698" y="157135"/>
                </a:lnTo>
                <a:lnTo>
                  <a:pt x="773072" y="126417"/>
                </a:lnTo>
                <a:lnTo>
                  <a:pt x="738529" y="98776"/>
                </a:lnTo>
                <a:lnTo>
                  <a:pt x="701268" y="74472"/>
                </a:lnTo>
                <a:lnTo>
                  <a:pt x="661492" y="53766"/>
                </a:lnTo>
                <a:lnTo>
                  <a:pt x="619398" y="36917"/>
                </a:lnTo>
                <a:lnTo>
                  <a:pt x="575189" y="24187"/>
                </a:lnTo>
                <a:lnTo>
                  <a:pt x="529062" y="15836"/>
                </a:lnTo>
                <a:lnTo>
                  <a:pt x="482363" y="12173"/>
                </a:lnTo>
                <a:lnTo>
                  <a:pt x="577295" y="12173"/>
                </a:lnTo>
                <a:lnTo>
                  <a:pt x="623486" y="25391"/>
                </a:lnTo>
                <a:lnTo>
                  <a:pt x="666666" y="42683"/>
                </a:lnTo>
                <a:lnTo>
                  <a:pt x="707475" y="63936"/>
                </a:lnTo>
                <a:lnTo>
                  <a:pt x="745707" y="88883"/>
                </a:lnTo>
                <a:lnTo>
                  <a:pt x="781155" y="117256"/>
                </a:lnTo>
                <a:lnTo>
                  <a:pt x="813613" y="148788"/>
                </a:lnTo>
                <a:lnTo>
                  <a:pt x="842875" y="183213"/>
                </a:lnTo>
                <a:lnTo>
                  <a:pt x="868735" y="220261"/>
                </a:lnTo>
                <a:lnTo>
                  <a:pt x="890985" y="259668"/>
                </a:lnTo>
                <a:lnTo>
                  <a:pt x="909420" y="301165"/>
                </a:lnTo>
                <a:lnTo>
                  <a:pt x="923832" y="344485"/>
                </a:lnTo>
                <a:lnTo>
                  <a:pt x="934016" y="389361"/>
                </a:lnTo>
                <a:lnTo>
                  <a:pt x="939765" y="435526"/>
                </a:lnTo>
                <a:lnTo>
                  <a:pt x="940873" y="482712"/>
                </a:lnTo>
                <a:lnTo>
                  <a:pt x="937133" y="530653"/>
                </a:lnTo>
                <a:lnTo>
                  <a:pt x="928563" y="577987"/>
                </a:lnTo>
                <a:lnTo>
                  <a:pt x="915499" y="623360"/>
                </a:lnTo>
                <a:lnTo>
                  <a:pt x="898205" y="666565"/>
                </a:lnTo>
                <a:lnTo>
                  <a:pt x="876951" y="707396"/>
                </a:lnTo>
                <a:lnTo>
                  <a:pt x="852001" y="745647"/>
                </a:lnTo>
                <a:lnTo>
                  <a:pt x="823624" y="781113"/>
                </a:lnTo>
                <a:lnTo>
                  <a:pt x="792086" y="813587"/>
                </a:lnTo>
                <a:lnTo>
                  <a:pt x="757654" y="842863"/>
                </a:lnTo>
                <a:lnTo>
                  <a:pt x="720595" y="868735"/>
                </a:lnTo>
                <a:lnTo>
                  <a:pt x="681176" y="890997"/>
                </a:lnTo>
                <a:lnTo>
                  <a:pt x="639664" y="909443"/>
                </a:lnTo>
                <a:lnTo>
                  <a:pt x="596326" y="923868"/>
                </a:lnTo>
                <a:lnTo>
                  <a:pt x="575394" y="928621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79451" y="5570170"/>
            <a:ext cx="655955" cy="415290"/>
          </a:xfrm>
          <a:custGeom>
            <a:avLst/>
            <a:gdLst/>
            <a:ahLst/>
            <a:cxnLst/>
            <a:rect l="l" t="t" r="r" b="b"/>
            <a:pathLst>
              <a:path w="655954" h="415289">
                <a:moveTo>
                  <a:pt x="195591" y="126878"/>
                </a:moveTo>
                <a:lnTo>
                  <a:pt x="96446" y="126878"/>
                </a:lnTo>
                <a:lnTo>
                  <a:pt x="104803" y="104054"/>
                </a:lnTo>
                <a:lnTo>
                  <a:pt x="126573" y="65569"/>
                </a:lnTo>
                <a:lnTo>
                  <a:pt x="155870" y="35934"/>
                </a:lnTo>
                <a:lnTo>
                  <a:pt x="197714" y="10971"/>
                </a:lnTo>
                <a:lnTo>
                  <a:pt x="223605" y="0"/>
                </a:lnTo>
                <a:lnTo>
                  <a:pt x="256003" y="87831"/>
                </a:lnTo>
                <a:lnTo>
                  <a:pt x="221914" y="104524"/>
                </a:lnTo>
                <a:lnTo>
                  <a:pt x="196497" y="125508"/>
                </a:lnTo>
                <a:lnTo>
                  <a:pt x="195591" y="126878"/>
                </a:lnTo>
                <a:close/>
              </a:path>
              <a:path w="655954" h="415289">
                <a:moveTo>
                  <a:pt x="401704" y="272105"/>
                </a:moveTo>
                <a:lnTo>
                  <a:pt x="247266" y="272105"/>
                </a:lnTo>
                <a:lnTo>
                  <a:pt x="258976" y="270388"/>
                </a:lnTo>
                <a:lnTo>
                  <a:pt x="270441" y="266653"/>
                </a:lnTo>
                <a:lnTo>
                  <a:pt x="308546" y="237182"/>
                </a:lnTo>
                <a:lnTo>
                  <a:pt x="344771" y="192986"/>
                </a:lnTo>
                <a:lnTo>
                  <a:pt x="366438" y="166175"/>
                </a:lnTo>
                <a:lnTo>
                  <a:pt x="406225" y="127792"/>
                </a:lnTo>
                <a:lnTo>
                  <a:pt x="441967" y="108412"/>
                </a:lnTo>
                <a:lnTo>
                  <a:pt x="478614" y="101363"/>
                </a:lnTo>
                <a:lnTo>
                  <a:pt x="497587" y="102158"/>
                </a:lnTo>
                <a:lnTo>
                  <a:pt x="544523" y="116952"/>
                </a:lnTo>
                <a:lnTo>
                  <a:pt x="585700" y="150006"/>
                </a:lnTo>
                <a:lnTo>
                  <a:pt x="611259" y="194109"/>
                </a:lnTo>
                <a:lnTo>
                  <a:pt x="486070" y="194109"/>
                </a:lnTo>
                <a:lnTo>
                  <a:pt x="479609" y="194577"/>
                </a:lnTo>
                <a:lnTo>
                  <a:pt x="442599" y="221533"/>
                </a:lnTo>
                <a:lnTo>
                  <a:pt x="421179" y="248138"/>
                </a:lnTo>
                <a:lnTo>
                  <a:pt x="402670" y="270959"/>
                </a:lnTo>
                <a:lnTo>
                  <a:pt x="401704" y="272105"/>
                </a:lnTo>
                <a:close/>
              </a:path>
              <a:path w="655954" h="415289">
                <a:moveTo>
                  <a:pt x="248666" y="365246"/>
                </a:moveTo>
                <a:lnTo>
                  <a:pt x="210750" y="360606"/>
                </a:lnTo>
                <a:lnTo>
                  <a:pt x="173336" y="346101"/>
                </a:lnTo>
                <a:lnTo>
                  <a:pt x="140116" y="322405"/>
                </a:lnTo>
                <a:lnTo>
                  <a:pt x="114705" y="292397"/>
                </a:lnTo>
                <a:lnTo>
                  <a:pt x="97801" y="256273"/>
                </a:lnTo>
                <a:lnTo>
                  <a:pt x="89999" y="212310"/>
                </a:lnTo>
                <a:lnTo>
                  <a:pt x="89610" y="187274"/>
                </a:lnTo>
                <a:lnTo>
                  <a:pt x="0" y="163864"/>
                </a:lnTo>
                <a:lnTo>
                  <a:pt x="6741" y="103843"/>
                </a:lnTo>
                <a:lnTo>
                  <a:pt x="96446" y="126878"/>
                </a:lnTo>
                <a:lnTo>
                  <a:pt x="195591" y="126878"/>
                </a:lnTo>
                <a:lnTo>
                  <a:pt x="179789" y="150760"/>
                </a:lnTo>
                <a:lnTo>
                  <a:pt x="171824" y="180251"/>
                </a:lnTo>
                <a:lnTo>
                  <a:pt x="171120" y="197626"/>
                </a:lnTo>
                <a:lnTo>
                  <a:pt x="173357" y="213773"/>
                </a:lnTo>
                <a:lnTo>
                  <a:pt x="196623" y="253880"/>
                </a:lnTo>
                <a:lnTo>
                  <a:pt x="235310" y="271828"/>
                </a:lnTo>
                <a:lnTo>
                  <a:pt x="247266" y="272105"/>
                </a:lnTo>
                <a:lnTo>
                  <a:pt x="401704" y="272105"/>
                </a:lnTo>
                <a:lnTo>
                  <a:pt x="386873" y="289689"/>
                </a:lnTo>
                <a:lnTo>
                  <a:pt x="347582" y="328389"/>
                </a:lnTo>
                <a:lnTo>
                  <a:pt x="299638" y="356476"/>
                </a:lnTo>
                <a:lnTo>
                  <a:pt x="266128" y="364318"/>
                </a:lnTo>
                <a:lnTo>
                  <a:pt x="248666" y="365246"/>
                </a:lnTo>
                <a:close/>
              </a:path>
              <a:path w="655954" h="415289">
                <a:moveTo>
                  <a:pt x="526146" y="415280"/>
                </a:moveTo>
                <a:lnTo>
                  <a:pt x="481949" y="342805"/>
                </a:lnTo>
                <a:lnTo>
                  <a:pt x="495759" y="332361"/>
                </a:lnTo>
                <a:lnTo>
                  <a:pt x="507384" y="322252"/>
                </a:lnTo>
                <a:lnTo>
                  <a:pt x="533778" y="283931"/>
                </a:lnTo>
                <a:lnTo>
                  <a:pt x="539059" y="251362"/>
                </a:lnTo>
                <a:lnTo>
                  <a:pt x="537359" y="239406"/>
                </a:lnTo>
                <a:lnTo>
                  <a:pt x="511984" y="201834"/>
                </a:lnTo>
                <a:lnTo>
                  <a:pt x="486070" y="194109"/>
                </a:lnTo>
                <a:lnTo>
                  <a:pt x="611259" y="194109"/>
                </a:lnTo>
                <a:lnTo>
                  <a:pt x="613428" y="199213"/>
                </a:lnTo>
                <a:lnTo>
                  <a:pt x="619317" y="229091"/>
                </a:lnTo>
                <a:lnTo>
                  <a:pt x="619877" y="262464"/>
                </a:lnTo>
                <a:lnTo>
                  <a:pt x="655459" y="271828"/>
                </a:lnTo>
                <a:lnTo>
                  <a:pt x="649740" y="321830"/>
                </a:lnTo>
                <a:lnTo>
                  <a:pt x="608079" y="321830"/>
                </a:lnTo>
                <a:lnTo>
                  <a:pt x="601724" y="336309"/>
                </a:lnTo>
                <a:lnTo>
                  <a:pt x="578115" y="372862"/>
                </a:lnTo>
                <a:lnTo>
                  <a:pt x="542035" y="404636"/>
                </a:lnTo>
                <a:lnTo>
                  <a:pt x="526146" y="415280"/>
                </a:lnTo>
                <a:close/>
              </a:path>
              <a:path w="655954" h="415289">
                <a:moveTo>
                  <a:pt x="648530" y="332411"/>
                </a:moveTo>
                <a:lnTo>
                  <a:pt x="608079" y="321830"/>
                </a:lnTo>
                <a:lnTo>
                  <a:pt x="649740" y="321830"/>
                </a:lnTo>
                <a:lnTo>
                  <a:pt x="648530" y="332411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75041" y="4286967"/>
            <a:ext cx="412750" cy="374015"/>
          </a:xfrm>
          <a:custGeom>
            <a:avLst/>
            <a:gdLst/>
            <a:ahLst/>
            <a:cxnLst/>
            <a:rect l="l" t="t" r="r" b="b"/>
            <a:pathLst>
              <a:path w="412750" h="374014">
                <a:moveTo>
                  <a:pt x="46096" y="373766"/>
                </a:moveTo>
                <a:lnTo>
                  <a:pt x="0" y="370709"/>
                </a:lnTo>
                <a:lnTo>
                  <a:pt x="47661" y="0"/>
                </a:lnTo>
                <a:lnTo>
                  <a:pt x="412377" y="47155"/>
                </a:lnTo>
                <a:lnTo>
                  <a:pt x="412190" y="49056"/>
                </a:lnTo>
                <a:lnTo>
                  <a:pt x="412190" y="51069"/>
                </a:lnTo>
                <a:lnTo>
                  <a:pt x="403079" y="98382"/>
                </a:lnTo>
                <a:lnTo>
                  <a:pt x="389098" y="141361"/>
                </a:lnTo>
                <a:lnTo>
                  <a:pt x="370260" y="181645"/>
                </a:lnTo>
                <a:lnTo>
                  <a:pt x="346953" y="218937"/>
                </a:lnTo>
                <a:lnTo>
                  <a:pt x="319565" y="252938"/>
                </a:lnTo>
                <a:lnTo>
                  <a:pt x="288482" y="283351"/>
                </a:lnTo>
                <a:lnTo>
                  <a:pt x="254092" y="309877"/>
                </a:lnTo>
                <a:lnTo>
                  <a:pt x="216782" y="332217"/>
                </a:lnTo>
                <a:lnTo>
                  <a:pt x="176940" y="350074"/>
                </a:lnTo>
                <a:lnTo>
                  <a:pt x="134954" y="363150"/>
                </a:lnTo>
                <a:lnTo>
                  <a:pt x="91210" y="371147"/>
                </a:lnTo>
                <a:lnTo>
                  <a:pt x="46096" y="37376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83516" y="4411588"/>
            <a:ext cx="374015" cy="412750"/>
          </a:xfrm>
          <a:custGeom>
            <a:avLst/>
            <a:gdLst/>
            <a:ahLst/>
            <a:cxnLst/>
            <a:rect l="l" t="t" r="r" b="b"/>
            <a:pathLst>
              <a:path w="374015" h="412750">
                <a:moveTo>
                  <a:pt x="326696" y="412480"/>
                </a:moveTo>
                <a:lnTo>
                  <a:pt x="324823" y="412293"/>
                </a:lnTo>
                <a:lnTo>
                  <a:pt x="322670" y="412153"/>
                </a:lnTo>
                <a:lnTo>
                  <a:pt x="320797" y="411928"/>
                </a:lnTo>
                <a:lnTo>
                  <a:pt x="275414" y="403185"/>
                </a:lnTo>
                <a:lnTo>
                  <a:pt x="232425" y="389198"/>
                </a:lnTo>
                <a:lnTo>
                  <a:pt x="192128" y="370355"/>
                </a:lnTo>
                <a:lnTo>
                  <a:pt x="154823" y="347043"/>
                </a:lnTo>
                <a:lnTo>
                  <a:pt x="120810" y="319648"/>
                </a:lnTo>
                <a:lnTo>
                  <a:pt x="90386" y="288559"/>
                </a:lnTo>
                <a:lnTo>
                  <a:pt x="63853" y="254162"/>
                </a:lnTo>
                <a:lnTo>
                  <a:pt x="41508" y="216844"/>
                </a:lnTo>
                <a:lnTo>
                  <a:pt x="23651" y="176993"/>
                </a:lnTo>
                <a:lnTo>
                  <a:pt x="10581" y="134996"/>
                </a:lnTo>
                <a:lnTo>
                  <a:pt x="2598" y="91240"/>
                </a:lnTo>
                <a:lnTo>
                  <a:pt x="0" y="46112"/>
                </a:lnTo>
                <a:lnTo>
                  <a:pt x="3086" y="0"/>
                </a:lnTo>
                <a:lnTo>
                  <a:pt x="373608" y="47914"/>
                </a:lnTo>
                <a:lnTo>
                  <a:pt x="326696" y="412480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56393" y="6752994"/>
            <a:ext cx="368935" cy="417830"/>
          </a:xfrm>
          <a:custGeom>
            <a:avLst/>
            <a:gdLst/>
            <a:ahLst/>
            <a:cxnLst/>
            <a:rect l="l" t="t" r="r" b="b"/>
            <a:pathLst>
              <a:path w="368935" h="417829">
                <a:moveTo>
                  <a:pt x="364529" y="417808"/>
                </a:moveTo>
                <a:lnTo>
                  <a:pt x="0" y="370522"/>
                </a:lnTo>
                <a:lnTo>
                  <a:pt x="47848" y="0"/>
                </a:lnTo>
                <a:lnTo>
                  <a:pt x="93230" y="8735"/>
                </a:lnTo>
                <a:lnTo>
                  <a:pt x="136215" y="22712"/>
                </a:lnTo>
                <a:lnTo>
                  <a:pt x="176506" y="41544"/>
                </a:lnTo>
                <a:lnTo>
                  <a:pt x="213803" y="64846"/>
                </a:lnTo>
                <a:lnTo>
                  <a:pt x="247810" y="92230"/>
                </a:lnTo>
                <a:lnTo>
                  <a:pt x="278226" y="123310"/>
                </a:lnTo>
                <a:lnTo>
                  <a:pt x="304755" y="157700"/>
                </a:lnTo>
                <a:lnTo>
                  <a:pt x="327096" y="195014"/>
                </a:lnTo>
                <a:lnTo>
                  <a:pt x="344953" y="234864"/>
                </a:lnTo>
                <a:lnTo>
                  <a:pt x="358026" y="276866"/>
                </a:lnTo>
                <a:lnTo>
                  <a:pt x="366017" y="320631"/>
                </a:lnTo>
                <a:lnTo>
                  <a:pt x="368627" y="365774"/>
                </a:lnTo>
                <a:lnTo>
                  <a:pt x="365559" y="411909"/>
                </a:lnTo>
                <a:lnTo>
                  <a:pt x="365372" y="413969"/>
                </a:lnTo>
                <a:lnTo>
                  <a:pt x="364997" y="415842"/>
                </a:lnTo>
                <a:lnTo>
                  <a:pt x="364529" y="417808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20200" y="6927350"/>
            <a:ext cx="417830" cy="368935"/>
          </a:xfrm>
          <a:custGeom>
            <a:avLst/>
            <a:gdLst/>
            <a:ahLst/>
            <a:cxnLst/>
            <a:rect l="l" t="t" r="r" b="b"/>
            <a:pathLst>
              <a:path w="417829" h="368934">
                <a:moveTo>
                  <a:pt x="370615" y="368739"/>
                </a:moveTo>
                <a:lnTo>
                  <a:pt x="0" y="320703"/>
                </a:lnTo>
                <a:lnTo>
                  <a:pt x="8733" y="275340"/>
                </a:lnTo>
                <a:lnTo>
                  <a:pt x="22707" y="232368"/>
                </a:lnTo>
                <a:lnTo>
                  <a:pt x="41534" y="192085"/>
                </a:lnTo>
                <a:lnTo>
                  <a:pt x="64830" y="154792"/>
                </a:lnTo>
                <a:lnTo>
                  <a:pt x="92210" y="120788"/>
                </a:lnTo>
                <a:lnTo>
                  <a:pt x="123287" y="90372"/>
                </a:lnTo>
                <a:lnTo>
                  <a:pt x="157677" y="63844"/>
                </a:lnTo>
                <a:lnTo>
                  <a:pt x="194995" y="41503"/>
                </a:lnTo>
                <a:lnTo>
                  <a:pt x="234854" y="23648"/>
                </a:lnTo>
                <a:lnTo>
                  <a:pt x="276870" y="10580"/>
                </a:lnTo>
                <a:lnTo>
                  <a:pt x="320657" y="2597"/>
                </a:lnTo>
                <a:lnTo>
                  <a:pt x="365830" y="0"/>
                </a:lnTo>
                <a:lnTo>
                  <a:pt x="412003" y="3086"/>
                </a:lnTo>
                <a:lnTo>
                  <a:pt x="415655" y="3648"/>
                </a:lnTo>
                <a:lnTo>
                  <a:pt x="417621" y="4023"/>
                </a:lnTo>
                <a:lnTo>
                  <a:pt x="370615" y="368739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89135" y="4527867"/>
            <a:ext cx="164333" cy="164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81506" y="4397730"/>
            <a:ext cx="164333" cy="164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59395" y="6890828"/>
            <a:ext cx="164426" cy="1642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67023" y="7020890"/>
            <a:ext cx="164520" cy="1643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90816" y="4805342"/>
            <a:ext cx="319405" cy="2491105"/>
          </a:xfrm>
          <a:custGeom>
            <a:avLst/>
            <a:gdLst/>
            <a:ahLst/>
            <a:cxnLst/>
            <a:rect l="l" t="t" r="r" b="b"/>
            <a:pathLst>
              <a:path w="319404" h="2491104">
                <a:moveTo>
                  <a:pt x="0" y="2490747"/>
                </a:moveTo>
                <a:lnTo>
                  <a:pt x="37922" y="2196445"/>
                </a:lnTo>
                <a:lnTo>
                  <a:pt x="0" y="2490747"/>
                </a:lnTo>
                <a:close/>
              </a:path>
              <a:path w="319404" h="2491104">
                <a:moveTo>
                  <a:pt x="111802" y="1624791"/>
                </a:moveTo>
                <a:lnTo>
                  <a:pt x="39608" y="1530685"/>
                </a:lnTo>
                <a:lnTo>
                  <a:pt x="237370" y="0"/>
                </a:lnTo>
                <a:lnTo>
                  <a:pt x="255769" y="6004"/>
                </a:lnTo>
                <a:lnTo>
                  <a:pt x="274590" y="11050"/>
                </a:lnTo>
                <a:lnTo>
                  <a:pt x="293833" y="15115"/>
                </a:lnTo>
                <a:lnTo>
                  <a:pt x="313497" y="18174"/>
                </a:lnTo>
                <a:lnTo>
                  <a:pt x="315369" y="18399"/>
                </a:lnTo>
                <a:lnTo>
                  <a:pt x="317430" y="18540"/>
                </a:lnTo>
                <a:lnTo>
                  <a:pt x="319208" y="18689"/>
                </a:lnTo>
                <a:lnTo>
                  <a:pt x="180251" y="1094992"/>
                </a:lnTo>
                <a:lnTo>
                  <a:pt x="168078" y="1189004"/>
                </a:lnTo>
                <a:lnTo>
                  <a:pt x="111802" y="1624791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95301" y="4771614"/>
            <a:ext cx="433070" cy="1564640"/>
          </a:xfrm>
          <a:custGeom>
            <a:avLst/>
            <a:gdLst/>
            <a:ahLst/>
            <a:cxnLst/>
            <a:rect l="l" t="t" r="r" b="b"/>
            <a:pathLst>
              <a:path w="433070" h="1564639">
                <a:moveTo>
                  <a:pt x="235122" y="1564451"/>
                </a:moveTo>
                <a:lnTo>
                  <a:pt x="212930" y="1535573"/>
                </a:lnTo>
                <a:lnTo>
                  <a:pt x="154126" y="1322549"/>
                </a:lnTo>
                <a:lnTo>
                  <a:pt x="180061" y="1280569"/>
                </a:lnTo>
                <a:lnTo>
                  <a:pt x="202185" y="1236000"/>
                </a:lnTo>
                <a:lnTo>
                  <a:pt x="220237" y="1189040"/>
                </a:lnTo>
                <a:lnTo>
                  <a:pt x="233956" y="1139886"/>
                </a:lnTo>
                <a:lnTo>
                  <a:pt x="243081" y="1088737"/>
                </a:lnTo>
                <a:lnTo>
                  <a:pt x="247176" y="1039911"/>
                </a:lnTo>
                <a:lnTo>
                  <a:pt x="246866" y="991763"/>
                </a:lnTo>
                <a:lnTo>
                  <a:pt x="242315" y="944508"/>
                </a:lnTo>
                <a:lnTo>
                  <a:pt x="233690" y="898359"/>
                </a:lnTo>
                <a:lnTo>
                  <a:pt x="221155" y="853530"/>
                </a:lnTo>
                <a:lnTo>
                  <a:pt x="204876" y="810234"/>
                </a:lnTo>
                <a:lnTo>
                  <a:pt x="185020" y="768684"/>
                </a:lnTo>
                <a:lnTo>
                  <a:pt x="161750" y="729094"/>
                </a:lnTo>
                <a:lnTo>
                  <a:pt x="135233" y="691678"/>
                </a:lnTo>
                <a:lnTo>
                  <a:pt x="105634" y="656649"/>
                </a:lnTo>
                <a:lnTo>
                  <a:pt x="73118" y="624221"/>
                </a:lnTo>
                <a:lnTo>
                  <a:pt x="37852" y="594607"/>
                </a:lnTo>
                <a:lnTo>
                  <a:pt x="0" y="568021"/>
                </a:lnTo>
                <a:lnTo>
                  <a:pt x="362563" y="0"/>
                </a:lnTo>
                <a:lnTo>
                  <a:pt x="379304" y="9763"/>
                </a:lnTo>
                <a:lnTo>
                  <a:pt x="396635" y="18666"/>
                </a:lnTo>
                <a:lnTo>
                  <a:pt x="414509" y="26677"/>
                </a:lnTo>
                <a:lnTo>
                  <a:pt x="432884" y="33765"/>
                </a:lnTo>
                <a:lnTo>
                  <a:pt x="235122" y="15644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60001" y="5339635"/>
            <a:ext cx="282575" cy="755015"/>
          </a:xfrm>
          <a:custGeom>
            <a:avLst/>
            <a:gdLst/>
            <a:ahLst/>
            <a:cxnLst/>
            <a:rect l="l" t="t" r="r" b="b"/>
            <a:pathLst>
              <a:path w="282575" h="755014">
                <a:moveTo>
                  <a:pt x="189427" y="754527"/>
                </a:moveTo>
                <a:lnTo>
                  <a:pt x="165175" y="667164"/>
                </a:lnTo>
                <a:lnTo>
                  <a:pt x="182021" y="630847"/>
                </a:lnTo>
                <a:lnTo>
                  <a:pt x="195795" y="592793"/>
                </a:lnTo>
                <a:lnTo>
                  <a:pt x="206338" y="553158"/>
                </a:lnTo>
                <a:lnTo>
                  <a:pt x="213492" y="512101"/>
                </a:lnTo>
                <a:lnTo>
                  <a:pt x="217291" y="461628"/>
                </a:lnTo>
                <a:lnTo>
                  <a:pt x="215723" y="412007"/>
                </a:lnTo>
                <a:lnTo>
                  <a:pt x="209030" y="363549"/>
                </a:lnTo>
                <a:lnTo>
                  <a:pt x="197453" y="316566"/>
                </a:lnTo>
                <a:lnTo>
                  <a:pt x="181235" y="271372"/>
                </a:lnTo>
                <a:lnTo>
                  <a:pt x="160617" y="228277"/>
                </a:lnTo>
                <a:lnTo>
                  <a:pt x="135842" y="187596"/>
                </a:lnTo>
                <a:lnTo>
                  <a:pt x="107150" y="149640"/>
                </a:lnTo>
                <a:lnTo>
                  <a:pt x="74785" y="114721"/>
                </a:lnTo>
                <a:lnTo>
                  <a:pt x="38987" y="83152"/>
                </a:lnTo>
                <a:lnTo>
                  <a:pt x="0" y="55245"/>
                </a:lnTo>
                <a:lnTo>
                  <a:pt x="35301" y="0"/>
                </a:lnTo>
                <a:lnTo>
                  <a:pt x="73153" y="26586"/>
                </a:lnTo>
                <a:lnTo>
                  <a:pt x="108420" y="56200"/>
                </a:lnTo>
                <a:lnTo>
                  <a:pt x="140935" y="88628"/>
                </a:lnTo>
                <a:lnTo>
                  <a:pt x="170534" y="123657"/>
                </a:lnTo>
                <a:lnTo>
                  <a:pt x="197051" y="161073"/>
                </a:lnTo>
                <a:lnTo>
                  <a:pt x="220321" y="200662"/>
                </a:lnTo>
                <a:lnTo>
                  <a:pt x="240178" y="242212"/>
                </a:lnTo>
                <a:lnTo>
                  <a:pt x="256456" y="285508"/>
                </a:lnTo>
                <a:lnTo>
                  <a:pt x="268991" y="330338"/>
                </a:lnTo>
                <a:lnTo>
                  <a:pt x="277616" y="376487"/>
                </a:lnTo>
                <a:lnTo>
                  <a:pt x="282167" y="423742"/>
                </a:lnTo>
                <a:lnTo>
                  <a:pt x="282478" y="471889"/>
                </a:lnTo>
                <a:lnTo>
                  <a:pt x="278383" y="520715"/>
                </a:lnTo>
                <a:lnTo>
                  <a:pt x="269257" y="571865"/>
                </a:lnTo>
                <a:lnTo>
                  <a:pt x="255538" y="621018"/>
                </a:lnTo>
                <a:lnTo>
                  <a:pt x="237486" y="667978"/>
                </a:lnTo>
                <a:lnTo>
                  <a:pt x="215363" y="712547"/>
                </a:lnTo>
                <a:lnTo>
                  <a:pt x="189427" y="754527"/>
                </a:lnTo>
                <a:close/>
              </a:path>
              <a:path w="282575" h="755014">
                <a:moveTo>
                  <a:pt x="160306" y="649560"/>
                </a:moveTo>
                <a:lnTo>
                  <a:pt x="93" y="69946"/>
                </a:lnTo>
                <a:lnTo>
                  <a:pt x="37023" y="97288"/>
                </a:lnTo>
                <a:lnTo>
                  <a:pt x="70896" y="128044"/>
                </a:lnTo>
                <a:lnTo>
                  <a:pt x="101491" y="161923"/>
                </a:lnTo>
                <a:lnTo>
                  <a:pt x="128584" y="198636"/>
                </a:lnTo>
                <a:lnTo>
                  <a:pt x="151951" y="237890"/>
                </a:lnTo>
                <a:lnTo>
                  <a:pt x="171369" y="279395"/>
                </a:lnTo>
                <a:lnTo>
                  <a:pt x="186615" y="322861"/>
                </a:lnTo>
                <a:lnTo>
                  <a:pt x="197466" y="367996"/>
                </a:lnTo>
                <a:lnTo>
                  <a:pt x="203698" y="414509"/>
                </a:lnTo>
                <a:lnTo>
                  <a:pt x="205088" y="462111"/>
                </a:lnTo>
                <a:lnTo>
                  <a:pt x="201413" y="510509"/>
                </a:lnTo>
                <a:lnTo>
                  <a:pt x="195201" y="547115"/>
                </a:lnTo>
                <a:lnTo>
                  <a:pt x="186197" y="582563"/>
                </a:lnTo>
                <a:lnTo>
                  <a:pt x="174524" y="616746"/>
                </a:lnTo>
                <a:lnTo>
                  <a:pt x="160306" y="64956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57192" y="5394881"/>
            <a:ext cx="220345" cy="612140"/>
          </a:xfrm>
          <a:custGeom>
            <a:avLst/>
            <a:gdLst/>
            <a:ahLst/>
            <a:cxnLst/>
            <a:rect l="l" t="t" r="r" b="b"/>
            <a:pathLst>
              <a:path w="220345" h="612139">
                <a:moveTo>
                  <a:pt x="167984" y="611918"/>
                </a:moveTo>
                <a:lnTo>
                  <a:pt x="163115" y="594314"/>
                </a:lnTo>
                <a:lnTo>
                  <a:pt x="177333" y="561500"/>
                </a:lnTo>
                <a:lnTo>
                  <a:pt x="189006" y="527317"/>
                </a:lnTo>
                <a:lnTo>
                  <a:pt x="198010" y="491870"/>
                </a:lnTo>
                <a:lnTo>
                  <a:pt x="204222" y="455263"/>
                </a:lnTo>
                <a:lnTo>
                  <a:pt x="207897" y="406865"/>
                </a:lnTo>
                <a:lnTo>
                  <a:pt x="206507" y="359264"/>
                </a:lnTo>
                <a:lnTo>
                  <a:pt x="200275" y="312750"/>
                </a:lnTo>
                <a:lnTo>
                  <a:pt x="189424" y="267615"/>
                </a:lnTo>
                <a:lnTo>
                  <a:pt x="174178" y="224149"/>
                </a:lnTo>
                <a:lnTo>
                  <a:pt x="154760" y="182644"/>
                </a:lnTo>
                <a:lnTo>
                  <a:pt x="131393" y="143390"/>
                </a:lnTo>
                <a:lnTo>
                  <a:pt x="104300" y="106678"/>
                </a:lnTo>
                <a:lnTo>
                  <a:pt x="73705" y="72798"/>
                </a:lnTo>
                <a:lnTo>
                  <a:pt x="39832" y="42042"/>
                </a:lnTo>
                <a:lnTo>
                  <a:pt x="2902" y="14701"/>
                </a:lnTo>
                <a:lnTo>
                  <a:pt x="0" y="4400"/>
                </a:lnTo>
                <a:lnTo>
                  <a:pt x="41796" y="27906"/>
                </a:lnTo>
                <a:lnTo>
                  <a:pt x="77594" y="59475"/>
                </a:lnTo>
                <a:lnTo>
                  <a:pt x="109959" y="94394"/>
                </a:lnTo>
                <a:lnTo>
                  <a:pt x="138651" y="132350"/>
                </a:lnTo>
                <a:lnTo>
                  <a:pt x="163426" y="173032"/>
                </a:lnTo>
                <a:lnTo>
                  <a:pt x="184044" y="216126"/>
                </a:lnTo>
                <a:lnTo>
                  <a:pt x="200262" y="261320"/>
                </a:lnTo>
                <a:lnTo>
                  <a:pt x="211839" y="308303"/>
                </a:lnTo>
                <a:lnTo>
                  <a:pt x="218532" y="356761"/>
                </a:lnTo>
                <a:lnTo>
                  <a:pt x="220100" y="406382"/>
                </a:lnTo>
                <a:lnTo>
                  <a:pt x="216301" y="456855"/>
                </a:lnTo>
                <a:lnTo>
                  <a:pt x="209147" y="497912"/>
                </a:lnTo>
                <a:lnTo>
                  <a:pt x="198604" y="537547"/>
                </a:lnTo>
                <a:lnTo>
                  <a:pt x="184830" y="575601"/>
                </a:lnTo>
                <a:lnTo>
                  <a:pt x="167984" y="6119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57865" y="4459502"/>
            <a:ext cx="199390" cy="365125"/>
          </a:xfrm>
          <a:custGeom>
            <a:avLst/>
            <a:gdLst/>
            <a:ahLst/>
            <a:cxnLst/>
            <a:rect l="l" t="t" r="r" b="b"/>
            <a:pathLst>
              <a:path w="199390" h="365125">
                <a:moveTo>
                  <a:pt x="152160" y="364529"/>
                </a:moveTo>
                <a:lnTo>
                  <a:pt x="150381" y="364379"/>
                </a:lnTo>
                <a:lnTo>
                  <a:pt x="148321" y="364239"/>
                </a:lnTo>
                <a:lnTo>
                  <a:pt x="146448" y="364014"/>
                </a:lnTo>
                <a:lnTo>
                  <a:pt x="107542" y="356894"/>
                </a:lnTo>
                <a:lnTo>
                  <a:pt x="70321" y="345876"/>
                </a:lnTo>
                <a:lnTo>
                  <a:pt x="34072" y="330777"/>
                </a:lnTo>
                <a:lnTo>
                  <a:pt x="0" y="312111"/>
                </a:lnTo>
                <a:lnTo>
                  <a:pt x="199259" y="0"/>
                </a:lnTo>
                <a:lnTo>
                  <a:pt x="152160" y="364529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56393" y="6925005"/>
            <a:ext cx="188397" cy="2229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86027" y="7001788"/>
            <a:ext cx="342900" cy="294640"/>
          </a:xfrm>
          <a:custGeom>
            <a:avLst/>
            <a:gdLst/>
            <a:ahLst/>
            <a:cxnLst/>
            <a:rect l="l" t="t" r="r" b="b"/>
            <a:pathLst>
              <a:path w="342900" h="294640">
                <a:moveTo>
                  <a:pt x="319244" y="182123"/>
                </a:moveTo>
                <a:lnTo>
                  <a:pt x="156280" y="182123"/>
                </a:lnTo>
                <a:lnTo>
                  <a:pt x="158621" y="181374"/>
                </a:lnTo>
                <a:lnTo>
                  <a:pt x="160494" y="179876"/>
                </a:lnTo>
                <a:lnTo>
                  <a:pt x="239992" y="118544"/>
                </a:lnTo>
                <a:lnTo>
                  <a:pt x="244486" y="115267"/>
                </a:lnTo>
                <a:lnTo>
                  <a:pt x="245516" y="108525"/>
                </a:lnTo>
                <a:lnTo>
                  <a:pt x="241958" y="103749"/>
                </a:lnTo>
                <a:lnTo>
                  <a:pt x="225103" y="81932"/>
                </a:lnTo>
                <a:lnTo>
                  <a:pt x="325576" y="4775"/>
                </a:lnTo>
                <a:lnTo>
                  <a:pt x="342712" y="0"/>
                </a:lnTo>
                <a:lnTo>
                  <a:pt x="319244" y="182123"/>
                </a:lnTo>
                <a:close/>
              </a:path>
              <a:path w="342900" h="294640">
                <a:moveTo>
                  <a:pt x="304789" y="294301"/>
                </a:moveTo>
                <a:lnTo>
                  <a:pt x="0" y="254786"/>
                </a:lnTo>
                <a:lnTo>
                  <a:pt x="128657" y="155999"/>
                </a:lnTo>
                <a:lnTo>
                  <a:pt x="145699" y="178097"/>
                </a:lnTo>
                <a:lnTo>
                  <a:pt x="147759" y="180719"/>
                </a:lnTo>
                <a:lnTo>
                  <a:pt x="150849" y="182123"/>
                </a:lnTo>
                <a:lnTo>
                  <a:pt x="319244" y="182123"/>
                </a:lnTo>
                <a:lnTo>
                  <a:pt x="304789" y="294301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4684" y="7083720"/>
            <a:ext cx="116858" cy="1001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59394" y="6938395"/>
            <a:ext cx="54610" cy="98425"/>
          </a:xfrm>
          <a:custGeom>
            <a:avLst/>
            <a:gdLst/>
            <a:ahLst/>
            <a:cxnLst/>
            <a:rect l="l" t="t" r="r" b="b"/>
            <a:pathLst>
              <a:path w="54610" h="98425">
                <a:moveTo>
                  <a:pt x="54590" y="98131"/>
                </a:moveTo>
                <a:lnTo>
                  <a:pt x="0" y="27341"/>
                </a:lnTo>
                <a:lnTo>
                  <a:pt x="842" y="20600"/>
                </a:lnTo>
                <a:lnTo>
                  <a:pt x="27435" y="0"/>
                </a:lnTo>
                <a:lnTo>
                  <a:pt x="54590" y="98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29132" y="4200980"/>
            <a:ext cx="2059305" cy="3115945"/>
          </a:xfrm>
          <a:custGeom>
            <a:avLst/>
            <a:gdLst/>
            <a:ahLst/>
            <a:cxnLst/>
            <a:rect l="l" t="t" r="r" b="b"/>
            <a:pathLst>
              <a:path w="2059304" h="3115945">
                <a:moveTo>
                  <a:pt x="762196" y="3115334"/>
                </a:moveTo>
                <a:lnTo>
                  <a:pt x="0" y="358658"/>
                </a:lnTo>
                <a:lnTo>
                  <a:pt x="1296780" y="0"/>
                </a:lnTo>
                <a:lnTo>
                  <a:pt x="2059080" y="2756770"/>
                </a:lnTo>
                <a:lnTo>
                  <a:pt x="762206" y="311530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34184" y="4311809"/>
            <a:ext cx="1849120" cy="2894330"/>
          </a:xfrm>
          <a:custGeom>
            <a:avLst/>
            <a:gdLst/>
            <a:ahLst/>
            <a:cxnLst/>
            <a:rect l="l" t="t" r="r" b="b"/>
            <a:pathLst>
              <a:path w="1849120" h="2894329">
                <a:moveTo>
                  <a:pt x="713514" y="2893761"/>
                </a:moveTo>
                <a:lnTo>
                  <a:pt x="0" y="314030"/>
                </a:lnTo>
                <a:lnTo>
                  <a:pt x="1135537" y="0"/>
                </a:lnTo>
                <a:lnTo>
                  <a:pt x="1848958" y="2579796"/>
                </a:lnTo>
                <a:lnTo>
                  <a:pt x="713514" y="2893761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22467" y="5222424"/>
            <a:ext cx="1072515" cy="1073150"/>
          </a:xfrm>
          <a:custGeom>
            <a:avLst/>
            <a:gdLst/>
            <a:ahLst/>
            <a:cxnLst/>
            <a:rect l="l" t="t" r="r" b="b"/>
            <a:pathLst>
              <a:path w="1072514" h="1073150">
                <a:moveTo>
                  <a:pt x="536697" y="1072546"/>
                </a:moveTo>
                <a:lnTo>
                  <a:pt x="489922" y="1070545"/>
                </a:lnTo>
                <a:lnTo>
                  <a:pt x="443894" y="1064509"/>
                </a:lnTo>
                <a:lnTo>
                  <a:pt x="398847" y="1054570"/>
                </a:lnTo>
                <a:lnTo>
                  <a:pt x="355013" y="1040863"/>
                </a:lnTo>
                <a:lnTo>
                  <a:pt x="312625" y="1023517"/>
                </a:lnTo>
                <a:lnTo>
                  <a:pt x="271916" y="1002667"/>
                </a:lnTo>
                <a:lnTo>
                  <a:pt x="233119" y="978444"/>
                </a:lnTo>
                <a:lnTo>
                  <a:pt x="196467" y="950981"/>
                </a:lnTo>
                <a:lnTo>
                  <a:pt x="162192" y="920409"/>
                </a:lnTo>
                <a:lnTo>
                  <a:pt x="130527" y="886862"/>
                </a:lnTo>
                <a:lnTo>
                  <a:pt x="101705" y="850472"/>
                </a:lnTo>
                <a:lnTo>
                  <a:pt x="75959" y="811372"/>
                </a:lnTo>
                <a:lnTo>
                  <a:pt x="53522" y="769692"/>
                </a:lnTo>
                <a:lnTo>
                  <a:pt x="34627" y="725567"/>
                </a:lnTo>
                <a:lnTo>
                  <a:pt x="19506" y="679127"/>
                </a:lnTo>
                <a:lnTo>
                  <a:pt x="8622" y="631522"/>
                </a:lnTo>
                <a:lnTo>
                  <a:pt x="2164" y="583966"/>
                </a:lnTo>
                <a:lnTo>
                  <a:pt x="0" y="536691"/>
                </a:lnTo>
                <a:lnTo>
                  <a:pt x="1998" y="489929"/>
                </a:lnTo>
                <a:lnTo>
                  <a:pt x="8027" y="443914"/>
                </a:lnTo>
                <a:lnTo>
                  <a:pt x="17956" y="398878"/>
                </a:lnTo>
                <a:lnTo>
                  <a:pt x="31653" y="355054"/>
                </a:lnTo>
                <a:lnTo>
                  <a:pt x="48986" y="312674"/>
                </a:lnTo>
                <a:lnTo>
                  <a:pt x="69824" y="271970"/>
                </a:lnTo>
                <a:lnTo>
                  <a:pt x="94036" y="233175"/>
                </a:lnTo>
                <a:lnTo>
                  <a:pt x="121490" y="196522"/>
                </a:lnTo>
                <a:lnTo>
                  <a:pt x="152054" y="162244"/>
                </a:lnTo>
                <a:lnTo>
                  <a:pt x="185598" y="130572"/>
                </a:lnTo>
                <a:lnTo>
                  <a:pt x="221989" y="101739"/>
                </a:lnTo>
                <a:lnTo>
                  <a:pt x="261096" y="75979"/>
                </a:lnTo>
                <a:lnTo>
                  <a:pt x="302788" y="53523"/>
                </a:lnTo>
                <a:lnTo>
                  <a:pt x="346933" y="34603"/>
                </a:lnTo>
                <a:lnTo>
                  <a:pt x="393399" y="19454"/>
                </a:lnTo>
                <a:lnTo>
                  <a:pt x="440990" y="8586"/>
                </a:lnTo>
                <a:lnTo>
                  <a:pt x="488536" y="2146"/>
                </a:lnTo>
                <a:lnTo>
                  <a:pt x="535803" y="0"/>
                </a:lnTo>
                <a:lnTo>
                  <a:pt x="582558" y="2016"/>
                </a:lnTo>
                <a:lnTo>
                  <a:pt x="628569" y="8063"/>
                </a:lnTo>
                <a:lnTo>
                  <a:pt x="673603" y="18008"/>
                </a:lnTo>
                <a:lnTo>
                  <a:pt x="717426" y="31719"/>
                </a:lnTo>
                <a:lnTo>
                  <a:pt x="759806" y="49065"/>
                </a:lnTo>
                <a:lnTo>
                  <a:pt x="800510" y="69913"/>
                </a:lnTo>
                <a:lnTo>
                  <a:pt x="839304" y="94130"/>
                </a:lnTo>
                <a:lnTo>
                  <a:pt x="875957" y="121586"/>
                </a:lnTo>
                <a:lnTo>
                  <a:pt x="910234" y="152148"/>
                </a:lnTo>
                <a:lnTo>
                  <a:pt x="941904" y="185684"/>
                </a:lnTo>
                <a:lnTo>
                  <a:pt x="970732" y="222061"/>
                </a:lnTo>
                <a:lnTo>
                  <a:pt x="996487" y="261148"/>
                </a:lnTo>
                <a:lnTo>
                  <a:pt x="1018935" y="302813"/>
                </a:lnTo>
                <a:lnTo>
                  <a:pt x="1037843" y="346923"/>
                </a:lnTo>
                <a:lnTo>
                  <a:pt x="1052979" y="393347"/>
                </a:lnTo>
                <a:lnTo>
                  <a:pt x="1063876" y="440955"/>
                </a:lnTo>
                <a:lnTo>
                  <a:pt x="1070343" y="488521"/>
                </a:lnTo>
                <a:lnTo>
                  <a:pt x="1072512" y="535810"/>
                </a:lnTo>
                <a:lnTo>
                  <a:pt x="1070515" y="582588"/>
                </a:lnTo>
                <a:lnTo>
                  <a:pt x="1064485" y="628623"/>
                </a:lnTo>
                <a:lnTo>
                  <a:pt x="1054553" y="673679"/>
                </a:lnTo>
                <a:lnTo>
                  <a:pt x="1040853" y="717524"/>
                </a:lnTo>
                <a:lnTo>
                  <a:pt x="1023515" y="759924"/>
                </a:lnTo>
                <a:lnTo>
                  <a:pt x="1002672" y="800645"/>
                </a:lnTo>
                <a:lnTo>
                  <a:pt x="978457" y="839453"/>
                </a:lnTo>
                <a:lnTo>
                  <a:pt x="951001" y="876115"/>
                </a:lnTo>
                <a:lnTo>
                  <a:pt x="920437" y="910397"/>
                </a:lnTo>
                <a:lnTo>
                  <a:pt x="886897" y="942065"/>
                </a:lnTo>
                <a:lnTo>
                  <a:pt x="850513" y="970886"/>
                </a:lnTo>
                <a:lnTo>
                  <a:pt x="811417" y="996626"/>
                </a:lnTo>
                <a:lnTo>
                  <a:pt x="769741" y="1019050"/>
                </a:lnTo>
                <a:lnTo>
                  <a:pt x="725618" y="1037927"/>
                </a:lnTo>
                <a:lnTo>
                  <a:pt x="679179" y="1053020"/>
                </a:lnTo>
                <a:lnTo>
                  <a:pt x="631559" y="1063916"/>
                </a:lnTo>
                <a:lnTo>
                  <a:pt x="583987" y="1070381"/>
                </a:lnTo>
                <a:lnTo>
                  <a:pt x="536697" y="107254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88228" y="5288312"/>
            <a:ext cx="941069" cy="941069"/>
          </a:xfrm>
          <a:custGeom>
            <a:avLst/>
            <a:gdLst/>
            <a:ahLst/>
            <a:cxnLst/>
            <a:rect l="l" t="t" r="r" b="b"/>
            <a:pathLst>
              <a:path w="941070" h="941070">
                <a:moveTo>
                  <a:pt x="29868" y="595916"/>
                </a:moveTo>
                <a:lnTo>
                  <a:pt x="16856" y="595916"/>
                </a:lnTo>
                <a:lnTo>
                  <a:pt x="6389" y="548911"/>
                </a:lnTo>
                <a:lnTo>
                  <a:pt x="825" y="501985"/>
                </a:lnTo>
                <a:lnTo>
                  <a:pt x="0" y="455429"/>
                </a:lnTo>
                <a:lnTo>
                  <a:pt x="3746" y="409537"/>
                </a:lnTo>
                <a:lnTo>
                  <a:pt x="11898" y="364599"/>
                </a:lnTo>
                <a:lnTo>
                  <a:pt x="24291" y="320908"/>
                </a:lnTo>
                <a:lnTo>
                  <a:pt x="40759" y="278755"/>
                </a:lnTo>
                <a:lnTo>
                  <a:pt x="61135" y="238433"/>
                </a:lnTo>
                <a:lnTo>
                  <a:pt x="85254" y="200232"/>
                </a:lnTo>
                <a:lnTo>
                  <a:pt x="112951" y="164446"/>
                </a:lnTo>
                <a:lnTo>
                  <a:pt x="144058" y="131366"/>
                </a:lnTo>
                <a:lnTo>
                  <a:pt x="178411" y="101284"/>
                </a:lnTo>
                <a:lnTo>
                  <a:pt x="215844" y="74491"/>
                </a:lnTo>
                <a:lnTo>
                  <a:pt x="256190" y="51280"/>
                </a:lnTo>
                <a:lnTo>
                  <a:pt x="299284" y="31942"/>
                </a:lnTo>
                <a:lnTo>
                  <a:pt x="344961" y="16770"/>
                </a:lnTo>
                <a:lnTo>
                  <a:pt x="391920" y="6336"/>
                </a:lnTo>
                <a:lnTo>
                  <a:pt x="438811" y="801"/>
                </a:lnTo>
                <a:lnTo>
                  <a:pt x="485342" y="0"/>
                </a:lnTo>
                <a:lnTo>
                  <a:pt x="531220" y="3766"/>
                </a:lnTo>
                <a:lnTo>
                  <a:pt x="576150" y="11936"/>
                </a:lnTo>
                <a:lnTo>
                  <a:pt x="577074" y="12198"/>
                </a:lnTo>
                <a:lnTo>
                  <a:pt x="484989" y="12198"/>
                </a:lnTo>
                <a:lnTo>
                  <a:pt x="439662" y="13014"/>
                </a:lnTo>
                <a:lnTo>
                  <a:pt x="393984" y="18448"/>
                </a:lnTo>
                <a:lnTo>
                  <a:pt x="348238" y="28662"/>
                </a:lnTo>
                <a:lnTo>
                  <a:pt x="303774" y="43415"/>
                </a:lnTo>
                <a:lnTo>
                  <a:pt x="261819" y="62236"/>
                </a:lnTo>
                <a:lnTo>
                  <a:pt x="222537" y="84838"/>
                </a:lnTo>
                <a:lnTo>
                  <a:pt x="186089" y="110936"/>
                </a:lnTo>
                <a:lnTo>
                  <a:pt x="152638" y="140242"/>
                </a:lnTo>
                <a:lnTo>
                  <a:pt x="122344" y="172472"/>
                </a:lnTo>
                <a:lnTo>
                  <a:pt x="95371" y="207338"/>
                </a:lnTo>
                <a:lnTo>
                  <a:pt x="71880" y="244554"/>
                </a:lnTo>
                <a:lnTo>
                  <a:pt x="52033" y="283835"/>
                </a:lnTo>
                <a:lnTo>
                  <a:pt x="35992" y="324893"/>
                </a:lnTo>
                <a:lnTo>
                  <a:pt x="23920" y="367443"/>
                </a:lnTo>
                <a:lnTo>
                  <a:pt x="15977" y="411198"/>
                </a:lnTo>
                <a:lnTo>
                  <a:pt x="12327" y="455872"/>
                </a:lnTo>
                <a:lnTo>
                  <a:pt x="13131" y="501178"/>
                </a:lnTo>
                <a:lnTo>
                  <a:pt x="18550" y="546832"/>
                </a:lnTo>
                <a:lnTo>
                  <a:pt x="28748" y="592545"/>
                </a:lnTo>
                <a:lnTo>
                  <a:pt x="29868" y="595916"/>
                </a:lnTo>
                <a:close/>
              </a:path>
              <a:path w="941070" h="941070">
                <a:moveTo>
                  <a:pt x="576114" y="928565"/>
                </a:moveTo>
                <a:lnTo>
                  <a:pt x="455865" y="928565"/>
                </a:lnTo>
                <a:lnTo>
                  <a:pt x="501143" y="927782"/>
                </a:lnTo>
                <a:lnTo>
                  <a:pt x="546764" y="922388"/>
                </a:lnTo>
                <a:lnTo>
                  <a:pt x="592444" y="912222"/>
                </a:lnTo>
                <a:lnTo>
                  <a:pt x="636942" y="897454"/>
                </a:lnTo>
                <a:lnTo>
                  <a:pt x="678928" y="878621"/>
                </a:lnTo>
                <a:lnTo>
                  <a:pt x="718240" y="856010"/>
                </a:lnTo>
                <a:lnTo>
                  <a:pt x="754714" y="829906"/>
                </a:lnTo>
                <a:lnTo>
                  <a:pt x="788189" y="800595"/>
                </a:lnTo>
                <a:lnTo>
                  <a:pt x="818504" y="768362"/>
                </a:lnTo>
                <a:lnTo>
                  <a:pt x="845495" y="733492"/>
                </a:lnTo>
                <a:lnTo>
                  <a:pt x="869001" y="696272"/>
                </a:lnTo>
                <a:lnTo>
                  <a:pt x="888859" y="656986"/>
                </a:lnTo>
                <a:lnTo>
                  <a:pt x="904908" y="615921"/>
                </a:lnTo>
                <a:lnTo>
                  <a:pt x="916985" y="573362"/>
                </a:lnTo>
                <a:lnTo>
                  <a:pt x="924929" y="529595"/>
                </a:lnTo>
                <a:lnTo>
                  <a:pt x="928576" y="484904"/>
                </a:lnTo>
                <a:lnTo>
                  <a:pt x="927765" y="439577"/>
                </a:lnTo>
                <a:lnTo>
                  <a:pt x="922334" y="393897"/>
                </a:lnTo>
                <a:lnTo>
                  <a:pt x="912121" y="348152"/>
                </a:lnTo>
                <a:lnTo>
                  <a:pt x="897386" y="303671"/>
                </a:lnTo>
                <a:lnTo>
                  <a:pt x="878582" y="261703"/>
                </a:lnTo>
                <a:lnTo>
                  <a:pt x="855996" y="222408"/>
                </a:lnTo>
                <a:lnTo>
                  <a:pt x="829913" y="185951"/>
                </a:lnTo>
                <a:lnTo>
                  <a:pt x="800620" y="152491"/>
                </a:lnTo>
                <a:lnTo>
                  <a:pt x="768402" y="122192"/>
                </a:lnTo>
                <a:lnTo>
                  <a:pt x="733545" y="95216"/>
                </a:lnTo>
                <a:lnTo>
                  <a:pt x="696334" y="71724"/>
                </a:lnTo>
                <a:lnTo>
                  <a:pt x="657056" y="51878"/>
                </a:lnTo>
                <a:lnTo>
                  <a:pt x="615997" y="35840"/>
                </a:lnTo>
                <a:lnTo>
                  <a:pt x="573442" y="23773"/>
                </a:lnTo>
                <a:lnTo>
                  <a:pt x="529678" y="15838"/>
                </a:lnTo>
                <a:lnTo>
                  <a:pt x="484989" y="12198"/>
                </a:lnTo>
                <a:lnTo>
                  <a:pt x="577074" y="12198"/>
                </a:lnTo>
                <a:lnTo>
                  <a:pt x="619840" y="24342"/>
                </a:lnTo>
                <a:lnTo>
                  <a:pt x="661997" y="40819"/>
                </a:lnTo>
                <a:lnTo>
                  <a:pt x="702327" y="61201"/>
                </a:lnTo>
                <a:lnTo>
                  <a:pt x="740537" y="85323"/>
                </a:lnTo>
                <a:lnTo>
                  <a:pt x="776333" y="113019"/>
                </a:lnTo>
                <a:lnTo>
                  <a:pt x="809424" y="144123"/>
                </a:lnTo>
                <a:lnTo>
                  <a:pt x="839514" y="178470"/>
                </a:lnTo>
                <a:lnTo>
                  <a:pt x="866311" y="215893"/>
                </a:lnTo>
                <a:lnTo>
                  <a:pt x="889522" y="256228"/>
                </a:lnTo>
                <a:lnTo>
                  <a:pt x="908854" y="299308"/>
                </a:lnTo>
                <a:lnTo>
                  <a:pt x="924013" y="344968"/>
                </a:lnTo>
                <a:lnTo>
                  <a:pt x="934479" y="391911"/>
                </a:lnTo>
                <a:lnTo>
                  <a:pt x="940040" y="438788"/>
                </a:lnTo>
                <a:lnTo>
                  <a:pt x="940863" y="485308"/>
                </a:lnTo>
                <a:lnTo>
                  <a:pt x="937113" y="531176"/>
                </a:lnTo>
                <a:lnTo>
                  <a:pt x="928958" y="576100"/>
                </a:lnTo>
                <a:lnTo>
                  <a:pt x="916563" y="619787"/>
                </a:lnTo>
                <a:lnTo>
                  <a:pt x="900096" y="661943"/>
                </a:lnTo>
                <a:lnTo>
                  <a:pt x="879722" y="702276"/>
                </a:lnTo>
                <a:lnTo>
                  <a:pt x="855609" y="740492"/>
                </a:lnTo>
                <a:lnTo>
                  <a:pt x="827923" y="776298"/>
                </a:lnTo>
                <a:lnTo>
                  <a:pt x="796830" y="809401"/>
                </a:lnTo>
                <a:lnTo>
                  <a:pt x="762497" y="839508"/>
                </a:lnTo>
                <a:lnTo>
                  <a:pt x="725091" y="866326"/>
                </a:lnTo>
                <a:lnTo>
                  <a:pt x="684778" y="889562"/>
                </a:lnTo>
                <a:lnTo>
                  <a:pt x="641724" y="908922"/>
                </a:lnTo>
                <a:lnTo>
                  <a:pt x="596095" y="924114"/>
                </a:lnTo>
                <a:lnTo>
                  <a:pt x="576114" y="928565"/>
                </a:lnTo>
                <a:close/>
              </a:path>
              <a:path w="941070" h="941070">
                <a:moveTo>
                  <a:pt x="455662" y="940946"/>
                </a:moveTo>
                <a:lnTo>
                  <a:pt x="409768" y="937183"/>
                </a:lnTo>
                <a:lnTo>
                  <a:pt x="364821" y="929012"/>
                </a:lnTo>
                <a:lnTo>
                  <a:pt x="321116" y="916600"/>
                </a:lnTo>
                <a:lnTo>
                  <a:pt x="278944" y="900113"/>
                </a:lnTo>
                <a:lnTo>
                  <a:pt x="238601" y="879718"/>
                </a:lnTo>
                <a:lnTo>
                  <a:pt x="200378" y="855583"/>
                </a:lnTo>
                <a:lnTo>
                  <a:pt x="164570" y="827873"/>
                </a:lnTo>
                <a:lnTo>
                  <a:pt x="131470" y="796757"/>
                </a:lnTo>
                <a:lnTo>
                  <a:pt x="101371" y="762401"/>
                </a:lnTo>
                <a:lnTo>
                  <a:pt x="74567" y="724972"/>
                </a:lnTo>
                <a:lnTo>
                  <a:pt x="51351" y="684637"/>
                </a:lnTo>
                <a:lnTo>
                  <a:pt x="32016" y="641562"/>
                </a:lnTo>
                <a:lnTo>
                  <a:pt x="16856" y="595916"/>
                </a:lnTo>
                <a:lnTo>
                  <a:pt x="29868" y="595916"/>
                </a:lnTo>
                <a:lnTo>
                  <a:pt x="43517" y="637025"/>
                </a:lnTo>
                <a:lnTo>
                  <a:pt x="62348" y="678991"/>
                </a:lnTo>
                <a:lnTo>
                  <a:pt x="84958" y="718282"/>
                </a:lnTo>
                <a:lnTo>
                  <a:pt x="111058" y="754736"/>
                </a:lnTo>
                <a:lnTo>
                  <a:pt x="140364" y="788193"/>
                </a:lnTo>
                <a:lnTo>
                  <a:pt x="172589" y="818490"/>
                </a:lnTo>
                <a:lnTo>
                  <a:pt x="207447" y="845467"/>
                </a:lnTo>
                <a:lnTo>
                  <a:pt x="244652" y="868962"/>
                </a:lnTo>
                <a:lnTo>
                  <a:pt x="283918" y="888814"/>
                </a:lnTo>
                <a:lnTo>
                  <a:pt x="324958" y="904861"/>
                </a:lnTo>
                <a:lnTo>
                  <a:pt x="367487" y="916943"/>
                </a:lnTo>
                <a:lnTo>
                  <a:pt x="411218" y="924898"/>
                </a:lnTo>
                <a:lnTo>
                  <a:pt x="455865" y="928565"/>
                </a:lnTo>
                <a:lnTo>
                  <a:pt x="576114" y="928565"/>
                </a:lnTo>
                <a:lnTo>
                  <a:pt x="549119" y="934578"/>
                </a:lnTo>
                <a:lnTo>
                  <a:pt x="502210" y="940133"/>
                </a:lnTo>
                <a:lnTo>
                  <a:pt x="455662" y="940946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17730" y="5578186"/>
            <a:ext cx="680720" cy="356235"/>
          </a:xfrm>
          <a:custGeom>
            <a:avLst/>
            <a:gdLst/>
            <a:ahLst/>
            <a:cxnLst/>
            <a:rect l="l" t="t" r="r" b="b"/>
            <a:pathLst>
              <a:path w="680720" h="356235">
                <a:moveTo>
                  <a:pt x="404004" y="265364"/>
                </a:moveTo>
                <a:lnTo>
                  <a:pt x="261224" y="265364"/>
                </a:lnTo>
                <a:lnTo>
                  <a:pt x="275761" y="262688"/>
                </a:lnTo>
                <a:lnTo>
                  <a:pt x="286964" y="258352"/>
                </a:lnTo>
                <a:lnTo>
                  <a:pt x="321852" y="221349"/>
                </a:lnTo>
                <a:lnTo>
                  <a:pt x="337686" y="177857"/>
                </a:lnTo>
                <a:lnTo>
                  <a:pt x="345989" y="147702"/>
                </a:lnTo>
                <a:lnTo>
                  <a:pt x="355573" y="114589"/>
                </a:lnTo>
                <a:lnTo>
                  <a:pt x="377446" y="63744"/>
                </a:lnTo>
                <a:lnTo>
                  <a:pt x="402850" y="31987"/>
                </a:lnTo>
                <a:lnTo>
                  <a:pt x="451518" y="4624"/>
                </a:lnTo>
                <a:lnTo>
                  <a:pt x="475833" y="0"/>
                </a:lnTo>
                <a:lnTo>
                  <a:pt x="500595" y="71"/>
                </a:lnTo>
                <a:lnTo>
                  <a:pt x="551429" y="14550"/>
                </a:lnTo>
                <a:lnTo>
                  <a:pt x="596117" y="49102"/>
                </a:lnTo>
                <a:lnTo>
                  <a:pt x="620128" y="90208"/>
                </a:lnTo>
                <a:lnTo>
                  <a:pt x="493577" y="90208"/>
                </a:lnTo>
                <a:lnTo>
                  <a:pt x="483635" y="91987"/>
                </a:lnTo>
                <a:lnTo>
                  <a:pt x="452173" y="121483"/>
                </a:lnTo>
                <a:lnTo>
                  <a:pt x="437753" y="168864"/>
                </a:lnTo>
                <a:lnTo>
                  <a:pt x="429554" y="197078"/>
                </a:lnTo>
                <a:lnTo>
                  <a:pt x="422233" y="220481"/>
                </a:lnTo>
                <a:lnTo>
                  <a:pt x="415789" y="239074"/>
                </a:lnTo>
                <a:lnTo>
                  <a:pt x="410224" y="252856"/>
                </a:lnTo>
                <a:lnTo>
                  <a:pt x="404004" y="265364"/>
                </a:lnTo>
                <a:close/>
              </a:path>
              <a:path w="680720" h="356235">
                <a:moveTo>
                  <a:pt x="16854" y="254635"/>
                </a:moveTo>
                <a:lnTo>
                  <a:pt x="0" y="196487"/>
                </a:lnTo>
                <a:lnTo>
                  <a:pt x="91577" y="182909"/>
                </a:lnTo>
                <a:lnTo>
                  <a:pt x="90327" y="158719"/>
                </a:lnTo>
                <a:lnTo>
                  <a:pt x="95448" y="114832"/>
                </a:lnTo>
                <a:lnTo>
                  <a:pt x="111072" y="76128"/>
                </a:lnTo>
                <a:lnTo>
                  <a:pt x="139904" y="36812"/>
                </a:lnTo>
                <a:lnTo>
                  <a:pt x="159463" y="16610"/>
                </a:lnTo>
                <a:lnTo>
                  <a:pt x="223418" y="85058"/>
                </a:lnTo>
                <a:lnTo>
                  <a:pt x="198415" y="113698"/>
                </a:lnTo>
                <a:lnTo>
                  <a:pt x="183095" y="142891"/>
                </a:lnTo>
                <a:lnTo>
                  <a:pt x="177449" y="172663"/>
                </a:lnTo>
                <a:lnTo>
                  <a:pt x="181468" y="203041"/>
                </a:lnTo>
                <a:lnTo>
                  <a:pt x="187708" y="219264"/>
                </a:lnTo>
                <a:lnTo>
                  <a:pt x="196064" y="233239"/>
                </a:lnTo>
                <a:lnTo>
                  <a:pt x="203158" y="241152"/>
                </a:lnTo>
                <a:lnTo>
                  <a:pt x="108431" y="241152"/>
                </a:lnTo>
                <a:lnTo>
                  <a:pt x="16854" y="254635"/>
                </a:lnTo>
                <a:close/>
              </a:path>
              <a:path w="680720" h="356235">
                <a:moveTo>
                  <a:pt x="599371" y="282165"/>
                </a:moveTo>
                <a:lnTo>
                  <a:pt x="530454" y="232537"/>
                </a:lnTo>
                <a:lnTo>
                  <a:pt x="539196" y="217540"/>
                </a:lnTo>
                <a:lnTo>
                  <a:pt x="546033" y="203720"/>
                </a:lnTo>
                <a:lnTo>
                  <a:pt x="550956" y="191059"/>
                </a:lnTo>
                <a:lnTo>
                  <a:pt x="553957" y="179538"/>
                </a:lnTo>
                <a:lnTo>
                  <a:pt x="555342" y="168864"/>
                </a:lnTo>
                <a:lnTo>
                  <a:pt x="555492" y="158189"/>
                </a:lnTo>
                <a:lnTo>
                  <a:pt x="554457" y="147988"/>
                </a:lnTo>
                <a:lnTo>
                  <a:pt x="533652" y="106847"/>
                </a:lnTo>
                <a:lnTo>
                  <a:pt x="493577" y="90208"/>
                </a:lnTo>
                <a:lnTo>
                  <a:pt x="620128" y="90208"/>
                </a:lnTo>
                <a:lnTo>
                  <a:pt x="626619" y="105003"/>
                </a:lnTo>
                <a:lnTo>
                  <a:pt x="664557" y="105003"/>
                </a:lnTo>
                <a:lnTo>
                  <a:pt x="680180" y="158189"/>
                </a:lnTo>
                <a:lnTo>
                  <a:pt x="638792" y="164275"/>
                </a:lnTo>
                <a:lnTo>
                  <a:pt x="638444" y="180033"/>
                </a:lnTo>
                <a:lnTo>
                  <a:pt x="636989" y="195105"/>
                </a:lnTo>
                <a:lnTo>
                  <a:pt x="625614" y="236578"/>
                </a:lnTo>
                <a:lnTo>
                  <a:pt x="609909" y="266150"/>
                </a:lnTo>
                <a:lnTo>
                  <a:pt x="599371" y="282165"/>
                </a:lnTo>
                <a:close/>
              </a:path>
              <a:path w="680720" h="356235">
                <a:moveTo>
                  <a:pt x="664557" y="105003"/>
                </a:moveTo>
                <a:lnTo>
                  <a:pt x="626619" y="105003"/>
                </a:lnTo>
                <a:lnTo>
                  <a:pt x="663044" y="99853"/>
                </a:lnTo>
                <a:lnTo>
                  <a:pt x="664557" y="105003"/>
                </a:lnTo>
                <a:close/>
              </a:path>
              <a:path w="680720" h="356235">
                <a:moveTo>
                  <a:pt x="267427" y="356079"/>
                </a:moveTo>
                <a:lnTo>
                  <a:pt x="227070" y="352112"/>
                </a:lnTo>
                <a:lnTo>
                  <a:pt x="189252" y="338394"/>
                </a:lnTo>
                <a:lnTo>
                  <a:pt x="157123" y="316248"/>
                </a:lnTo>
                <a:lnTo>
                  <a:pt x="130143" y="284283"/>
                </a:lnTo>
                <a:lnTo>
                  <a:pt x="108431" y="241152"/>
                </a:lnTo>
                <a:lnTo>
                  <a:pt x="203158" y="241152"/>
                </a:lnTo>
                <a:lnTo>
                  <a:pt x="206579" y="244967"/>
                </a:lnTo>
                <a:lnTo>
                  <a:pt x="219298" y="254448"/>
                </a:lnTo>
                <a:lnTo>
                  <a:pt x="232992" y="261200"/>
                </a:lnTo>
                <a:lnTo>
                  <a:pt x="246967" y="264854"/>
                </a:lnTo>
                <a:lnTo>
                  <a:pt x="261224" y="265364"/>
                </a:lnTo>
                <a:lnTo>
                  <a:pt x="404004" y="265364"/>
                </a:lnTo>
                <a:lnTo>
                  <a:pt x="400987" y="271430"/>
                </a:lnTo>
                <a:lnTo>
                  <a:pt x="367712" y="315687"/>
                </a:lnTo>
                <a:lnTo>
                  <a:pt x="324167" y="343629"/>
                </a:lnTo>
                <a:lnTo>
                  <a:pt x="287404" y="354152"/>
                </a:lnTo>
                <a:lnTo>
                  <a:pt x="267427" y="356079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829132" y="4461590"/>
            <a:ext cx="369570" cy="458470"/>
          </a:xfrm>
          <a:custGeom>
            <a:avLst/>
            <a:gdLst/>
            <a:ahLst/>
            <a:cxnLst/>
            <a:rect l="l" t="t" r="r" b="b"/>
            <a:pathLst>
              <a:path w="369570" h="458470">
                <a:moveTo>
                  <a:pt x="99423" y="458363"/>
                </a:moveTo>
                <a:lnTo>
                  <a:pt x="0" y="98066"/>
                </a:lnTo>
                <a:lnTo>
                  <a:pt x="354500" y="0"/>
                </a:lnTo>
                <a:lnTo>
                  <a:pt x="354875" y="1863"/>
                </a:lnTo>
                <a:lnTo>
                  <a:pt x="355530" y="3764"/>
                </a:lnTo>
                <a:lnTo>
                  <a:pt x="356092" y="5627"/>
                </a:lnTo>
                <a:lnTo>
                  <a:pt x="365640" y="50886"/>
                </a:lnTo>
                <a:lnTo>
                  <a:pt x="369422" y="95963"/>
                </a:lnTo>
                <a:lnTo>
                  <a:pt x="367679" y="140432"/>
                </a:lnTo>
                <a:lnTo>
                  <a:pt x="360652" y="183869"/>
                </a:lnTo>
                <a:lnTo>
                  <a:pt x="348582" y="225851"/>
                </a:lnTo>
                <a:lnTo>
                  <a:pt x="331711" y="265952"/>
                </a:lnTo>
                <a:lnTo>
                  <a:pt x="310280" y="303748"/>
                </a:lnTo>
                <a:lnTo>
                  <a:pt x="284529" y="338815"/>
                </a:lnTo>
                <a:lnTo>
                  <a:pt x="254700" y="370729"/>
                </a:lnTo>
                <a:lnTo>
                  <a:pt x="221033" y="399065"/>
                </a:lnTo>
                <a:lnTo>
                  <a:pt x="183771" y="423399"/>
                </a:lnTo>
                <a:lnTo>
                  <a:pt x="143154" y="443306"/>
                </a:lnTo>
                <a:lnTo>
                  <a:pt x="99423" y="458363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65587" y="4200980"/>
            <a:ext cx="458470" cy="369570"/>
          </a:xfrm>
          <a:custGeom>
            <a:avLst/>
            <a:gdLst/>
            <a:ahLst/>
            <a:cxnLst/>
            <a:rect l="l" t="t" r="r" b="b"/>
            <a:pathLst>
              <a:path w="458470" h="369570">
                <a:moveTo>
                  <a:pt x="362493" y="369435"/>
                </a:moveTo>
                <a:lnTo>
                  <a:pt x="318019" y="367699"/>
                </a:lnTo>
                <a:lnTo>
                  <a:pt x="274574" y="360685"/>
                </a:lnTo>
                <a:lnTo>
                  <a:pt x="232582" y="348631"/>
                </a:lnTo>
                <a:lnTo>
                  <a:pt x="192470" y="331778"/>
                </a:lnTo>
                <a:lnTo>
                  <a:pt x="154662" y="310365"/>
                </a:lnTo>
                <a:lnTo>
                  <a:pt x="119583" y="284633"/>
                </a:lnTo>
                <a:lnTo>
                  <a:pt x="87658" y="254820"/>
                </a:lnTo>
                <a:lnTo>
                  <a:pt x="59312" y="221167"/>
                </a:lnTo>
                <a:lnTo>
                  <a:pt x="34971" y="183913"/>
                </a:lnTo>
                <a:lnTo>
                  <a:pt x="15058" y="143299"/>
                </a:lnTo>
                <a:lnTo>
                  <a:pt x="0" y="99564"/>
                </a:lnTo>
                <a:lnTo>
                  <a:pt x="360315" y="0"/>
                </a:lnTo>
                <a:lnTo>
                  <a:pt x="458353" y="354425"/>
                </a:lnTo>
                <a:lnTo>
                  <a:pt x="454608" y="355596"/>
                </a:lnTo>
                <a:lnTo>
                  <a:pt x="452829" y="356111"/>
                </a:lnTo>
                <a:lnTo>
                  <a:pt x="407571" y="365652"/>
                </a:lnTo>
                <a:lnTo>
                  <a:pt x="362493" y="369435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91793" y="6942762"/>
            <a:ext cx="454659" cy="374015"/>
          </a:xfrm>
          <a:custGeom>
            <a:avLst/>
            <a:gdLst/>
            <a:ahLst/>
            <a:cxnLst/>
            <a:rect l="l" t="t" r="r" b="b"/>
            <a:pathLst>
              <a:path w="454660" h="374015">
                <a:moveTo>
                  <a:pt x="193579" y="13237"/>
                </a:moveTo>
                <a:lnTo>
                  <a:pt x="0" y="13237"/>
                </a:lnTo>
                <a:lnTo>
                  <a:pt x="45234" y="3744"/>
                </a:lnTo>
                <a:lnTo>
                  <a:pt x="90287" y="0"/>
                </a:lnTo>
                <a:lnTo>
                  <a:pt x="134734" y="1765"/>
                </a:lnTo>
                <a:lnTo>
                  <a:pt x="178153" y="8801"/>
                </a:lnTo>
                <a:lnTo>
                  <a:pt x="193579" y="13237"/>
                </a:lnTo>
                <a:close/>
              </a:path>
              <a:path w="454660" h="374015">
                <a:moveTo>
                  <a:pt x="99536" y="373552"/>
                </a:moveTo>
                <a:lnTo>
                  <a:pt x="0" y="13236"/>
                </a:lnTo>
                <a:lnTo>
                  <a:pt x="193579" y="13237"/>
                </a:lnTo>
                <a:lnTo>
                  <a:pt x="260205" y="37729"/>
                </a:lnTo>
                <a:lnTo>
                  <a:pt x="297992" y="59144"/>
                </a:lnTo>
                <a:lnTo>
                  <a:pt x="333053" y="84874"/>
                </a:lnTo>
                <a:lnTo>
                  <a:pt x="364965" y="114681"/>
                </a:lnTo>
                <a:lnTo>
                  <a:pt x="393304" y="148325"/>
                </a:lnTo>
                <a:lnTo>
                  <a:pt x="417646" y="185569"/>
                </a:lnTo>
                <a:lnTo>
                  <a:pt x="437566" y="226172"/>
                </a:lnTo>
                <a:lnTo>
                  <a:pt x="452641" y="269896"/>
                </a:lnTo>
                <a:lnTo>
                  <a:pt x="453484" y="273641"/>
                </a:lnTo>
                <a:lnTo>
                  <a:pt x="454046" y="275608"/>
                </a:lnTo>
                <a:lnTo>
                  <a:pt x="99536" y="373552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14770" y="6603362"/>
            <a:ext cx="374015" cy="454025"/>
          </a:xfrm>
          <a:custGeom>
            <a:avLst/>
            <a:gdLst/>
            <a:ahLst/>
            <a:cxnLst/>
            <a:rect l="l" t="t" r="r" b="b"/>
            <a:pathLst>
              <a:path w="374015" h="454025">
                <a:moveTo>
                  <a:pt x="13304" y="453952"/>
                </a:moveTo>
                <a:lnTo>
                  <a:pt x="3773" y="408681"/>
                </a:lnTo>
                <a:lnTo>
                  <a:pt x="0" y="363603"/>
                </a:lnTo>
                <a:lnTo>
                  <a:pt x="1743" y="319141"/>
                </a:lnTo>
                <a:lnTo>
                  <a:pt x="8765" y="275717"/>
                </a:lnTo>
                <a:lnTo>
                  <a:pt x="20824" y="233753"/>
                </a:lnTo>
                <a:lnTo>
                  <a:pt x="37680" y="193671"/>
                </a:lnTo>
                <a:lnTo>
                  <a:pt x="59095" y="155896"/>
                </a:lnTo>
                <a:lnTo>
                  <a:pt x="84828" y="120848"/>
                </a:lnTo>
                <a:lnTo>
                  <a:pt x="114640" y="88950"/>
                </a:lnTo>
                <a:lnTo>
                  <a:pt x="148289" y="60625"/>
                </a:lnTo>
                <a:lnTo>
                  <a:pt x="185538" y="36295"/>
                </a:lnTo>
                <a:lnTo>
                  <a:pt x="226144" y="16383"/>
                </a:lnTo>
                <a:lnTo>
                  <a:pt x="269870" y="1311"/>
                </a:lnTo>
                <a:lnTo>
                  <a:pt x="275488" y="0"/>
                </a:lnTo>
                <a:lnTo>
                  <a:pt x="373433" y="354416"/>
                </a:lnTo>
                <a:lnTo>
                  <a:pt x="13304" y="453952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32449" y="4331632"/>
            <a:ext cx="160962" cy="1606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53276" y="4602374"/>
            <a:ext cx="160877" cy="1608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02610" y="6754492"/>
            <a:ext cx="160681" cy="1605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23353" y="7025291"/>
            <a:ext cx="160681" cy="1605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41072" y="4555405"/>
            <a:ext cx="747395" cy="2451735"/>
          </a:xfrm>
          <a:custGeom>
            <a:avLst/>
            <a:gdLst/>
            <a:ahLst/>
            <a:cxnLst/>
            <a:rect l="l" t="t" r="r" b="b"/>
            <a:pathLst>
              <a:path w="747395" h="2451734">
                <a:moveTo>
                  <a:pt x="570531" y="2451157"/>
                </a:moveTo>
                <a:lnTo>
                  <a:pt x="747130" y="2402372"/>
                </a:lnTo>
                <a:lnTo>
                  <a:pt x="570531" y="2451157"/>
                </a:lnTo>
                <a:close/>
              </a:path>
              <a:path w="747395" h="2451734">
                <a:moveTo>
                  <a:pt x="567160" y="1751781"/>
                </a:moveTo>
                <a:lnTo>
                  <a:pt x="431667" y="1575275"/>
                </a:lnTo>
                <a:lnTo>
                  <a:pt x="0" y="14532"/>
                </a:lnTo>
                <a:lnTo>
                  <a:pt x="19274" y="12892"/>
                </a:lnTo>
                <a:lnTo>
                  <a:pt x="38601" y="10219"/>
                </a:lnTo>
                <a:lnTo>
                  <a:pt x="57964" y="6490"/>
                </a:lnTo>
                <a:lnTo>
                  <a:pt x="77344" y="1685"/>
                </a:lnTo>
                <a:lnTo>
                  <a:pt x="79123" y="1170"/>
                </a:lnTo>
                <a:lnTo>
                  <a:pt x="82775" y="0"/>
                </a:lnTo>
                <a:lnTo>
                  <a:pt x="567160" y="1751763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49303" y="4566052"/>
            <a:ext cx="623570" cy="1564640"/>
          </a:xfrm>
          <a:custGeom>
            <a:avLst/>
            <a:gdLst/>
            <a:ahLst/>
            <a:cxnLst/>
            <a:rect l="l" t="t" r="r" b="b"/>
            <a:pathLst>
              <a:path w="623570" h="1564639">
                <a:moveTo>
                  <a:pt x="623435" y="1564629"/>
                </a:moveTo>
                <a:lnTo>
                  <a:pt x="431573" y="1314618"/>
                </a:lnTo>
                <a:lnTo>
                  <a:pt x="441013" y="1263166"/>
                </a:lnTo>
                <a:lnTo>
                  <a:pt x="445383" y="1210613"/>
                </a:lnTo>
                <a:lnTo>
                  <a:pt x="444490" y="1157296"/>
                </a:lnTo>
                <a:lnTo>
                  <a:pt x="438141" y="1103552"/>
                </a:lnTo>
                <a:lnTo>
                  <a:pt x="426142" y="1049718"/>
                </a:lnTo>
                <a:lnTo>
                  <a:pt x="410962" y="1003167"/>
                </a:lnTo>
                <a:lnTo>
                  <a:pt x="391985" y="958941"/>
                </a:lnTo>
                <a:lnTo>
                  <a:pt x="369447" y="917173"/>
                </a:lnTo>
                <a:lnTo>
                  <a:pt x="343583" y="877997"/>
                </a:lnTo>
                <a:lnTo>
                  <a:pt x="314628" y="841547"/>
                </a:lnTo>
                <a:lnTo>
                  <a:pt x="282819" y="807956"/>
                </a:lnTo>
                <a:lnTo>
                  <a:pt x="248390" y="777359"/>
                </a:lnTo>
                <a:lnTo>
                  <a:pt x="211577" y="749888"/>
                </a:lnTo>
                <a:lnTo>
                  <a:pt x="172616" y="725678"/>
                </a:lnTo>
                <a:lnTo>
                  <a:pt x="131743" y="704863"/>
                </a:lnTo>
                <a:lnTo>
                  <a:pt x="89191" y="687576"/>
                </a:lnTo>
                <a:lnTo>
                  <a:pt x="45199" y="673950"/>
                </a:lnTo>
                <a:lnTo>
                  <a:pt x="0" y="664121"/>
                </a:lnTo>
                <a:lnTo>
                  <a:pt x="113956" y="0"/>
                </a:lnTo>
                <a:lnTo>
                  <a:pt x="127999" y="1934"/>
                </a:lnTo>
                <a:lnTo>
                  <a:pt x="142164" y="3332"/>
                </a:lnTo>
                <a:lnTo>
                  <a:pt x="156435" y="4180"/>
                </a:lnTo>
                <a:lnTo>
                  <a:pt x="170794" y="4466"/>
                </a:lnTo>
                <a:lnTo>
                  <a:pt x="191942" y="4466"/>
                </a:lnTo>
                <a:lnTo>
                  <a:pt x="623435" y="1564582"/>
                </a:lnTo>
                <a:close/>
              </a:path>
              <a:path w="623570" h="1564639">
                <a:moveTo>
                  <a:pt x="191942" y="4466"/>
                </a:moveTo>
                <a:lnTo>
                  <a:pt x="177723" y="4466"/>
                </a:lnTo>
                <a:lnTo>
                  <a:pt x="184746" y="4241"/>
                </a:lnTo>
                <a:lnTo>
                  <a:pt x="191768" y="3839"/>
                </a:lnTo>
                <a:lnTo>
                  <a:pt x="191942" y="44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38161" y="5230173"/>
            <a:ext cx="456565" cy="650875"/>
          </a:xfrm>
          <a:custGeom>
            <a:avLst/>
            <a:gdLst/>
            <a:ahLst/>
            <a:cxnLst/>
            <a:rect l="l" t="t" r="r" b="b"/>
            <a:pathLst>
              <a:path w="456564" h="650875">
                <a:moveTo>
                  <a:pt x="442716" y="650497"/>
                </a:moveTo>
                <a:lnTo>
                  <a:pt x="388406" y="579707"/>
                </a:lnTo>
                <a:lnTo>
                  <a:pt x="391158" y="536101"/>
                </a:lnTo>
                <a:lnTo>
                  <a:pt x="389776" y="491969"/>
                </a:lnTo>
                <a:lnTo>
                  <a:pt x="384127" y="447556"/>
                </a:lnTo>
                <a:lnTo>
                  <a:pt x="374080" y="403107"/>
                </a:lnTo>
                <a:lnTo>
                  <a:pt x="357997" y="355067"/>
                </a:lnTo>
                <a:lnTo>
                  <a:pt x="337303" y="309903"/>
                </a:lnTo>
                <a:lnTo>
                  <a:pt x="312339" y="267810"/>
                </a:lnTo>
                <a:lnTo>
                  <a:pt x="283447" y="228980"/>
                </a:lnTo>
                <a:lnTo>
                  <a:pt x="250971" y="193607"/>
                </a:lnTo>
                <a:lnTo>
                  <a:pt x="215252" y="161885"/>
                </a:lnTo>
                <a:lnTo>
                  <a:pt x="176633" y="134007"/>
                </a:lnTo>
                <a:lnTo>
                  <a:pt x="135456" y="110165"/>
                </a:lnTo>
                <a:lnTo>
                  <a:pt x="92063" y="90554"/>
                </a:lnTo>
                <a:lnTo>
                  <a:pt x="46797" y="75367"/>
                </a:lnTo>
                <a:lnTo>
                  <a:pt x="0" y="64796"/>
                </a:lnTo>
                <a:lnTo>
                  <a:pt x="11142" y="0"/>
                </a:lnTo>
                <a:lnTo>
                  <a:pt x="56342" y="9829"/>
                </a:lnTo>
                <a:lnTo>
                  <a:pt x="100334" y="23454"/>
                </a:lnTo>
                <a:lnTo>
                  <a:pt x="142885" y="40741"/>
                </a:lnTo>
                <a:lnTo>
                  <a:pt x="183759" y="61557"/>
                </a:lnTo>
                <a:lnTo>
                  <a:pt x="222720" y="85767"/>
                </a:lnTo>
                <a:lnTo>
                  <a:pt x="259533" y="113237"/>
                </a:lnTo>
                <a:lnTo>
                  <a:pt x="293962" y="143835"/>
                </a:lnTo>
                <a:lnTo>
                  <a:pt x="325771" y="177426"/>
                </a:lnTo>
                <a:lnTo>
                  <a:pt x="354726" y="213876"/>
                </a:lnTo>
                <a:lnTo>
                  <a:pt x="380590" y="253052"/>
                </a:lnTo>
                <a:lnTo>
                  <a:pt x="403128" y="294820"/>
                </a:lnTo>
                <a:lnTo>
                  <a:pt x="422105" y="339046"/>
                </a:lnTo>
                <a:lnTo>
                  <a:pt x="437285" y="385597"/>
                </a:lnTo>
                <a:lnTo>
                  <a:pt x="449284" y="439431"/>
                </a:lnTo>
                <a:lnTo>
                  <a:pt x="455633" y="493175"/>
                </a:lnTo>
                <a:lnTo>
                  <a:pt x="456526" y="546492"/>
                </a:lnTo>
                <a:lnTo>
                  <a:pt x="452156" y="599045"/>
                </a:lnTo>
                <a:lnTo>
                  <a:pt x="442716" y="650497"/>
                </a:lnTo>
                <a:close/>
              </a:path>
              <a:path w="456564" h="650875">
                <a:moveTo>
                  <a:pt x="377357" y="565381"/>
                </a:moveTo>
                <a:lnTo>
                  <a:pt x="2996" y="77625"/>
                </a:lnTo>
                <a:lnTo>
                  <a:pt x="47969" y="88308"/>
                </a:lnTo>
                <a:lnTo>
                  <a:pt x="91452" y="103382"/>
                </a:lnTo>
                <a:lnTo>
                  <a:pt x="133120" y="122661"/>
                </a:lnTo>
                <a:lnTo>
                  <a:pt x="172649" y="145964"/>
                </a:lnTo>
                <a:lnTo>
                  <a:pt x="209714" y="173105"/>
                </a:lnTo>
                <a:lnTo>
                  <a:pt x="243991" y="203902"/>
                </a:lnTo>
                <a:lnTo>
                  <a:pt x="275155" y="238171"/>
                </a:lnTo>
                <a:lnTo>
                  <a:pt x="302881" y="275727"/>
                </a:lnTo>
                <a:lnTo>
                  <a:pt x="326845" y="316389"/>
                </a:lnTo>
                <a:lnTo>
                  <a:pt x="346722" y="359971"/>
                </a:lnTo>
                <a:lnTo>
                  <a:pt x="362188" y="406291"/>
                </a:lnTo>
                <a:lnTo>
                  <a:pt x="371405" y="446305"/>
                </a:lnTo>
                <a:lnTo>
                  <a:pt x="376936" y="486292"/>
                </a:lnTo>
                <a:lnTo>
                  <a:pt x="378885" y="526051"/>
                </a:lnTo>
                <a:lnTo>
                  <a:pt x="377357" y="565381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36944" y="5294970"/>
            <a:ext cx="392430" cy="514984"/>
          </a:xfrm>
          <a:custGeom>
            <a:avLst/>
            <a:gdLst/>
            <a:ahLst/>
            <a:cxnLst/>
            <a:rect l="l" t="t" r="r" b="b"/>
            <a:pathLst>
              <a:path w="392429" h="514985">
                <a:moveTo>
                  <a:pt x="389624" y="514910"/>
                </a:moveTo>
                <a:lnTo>
                  <a:pt x="378574" y="500583"/>
                </a:lnTo>
                <a:lnTo>
                  <a:pt x="380102" y="461254"/>
                </a:lnTo>
                <a:lnTo>
                  <a:pt x="378153" y="421495"/>
                </a:lnTo>
                <a:lnTo>
                  <a:pt x="372622" y="381508"/>
                </a:lnTo>
                <a:lnTo>
                  <a:pt x="363405" y="341494"/>
                </a:lnTo>
                <a:lnTo>
                  <a:pt x="347939" y="295174"/>
                </a:lnTo>
                <a:lnTo>
                  <a:pt x="328062" y="251592"/>
                </a:lnTo>
                <a:lnTo>
                  <a:pt x="304098" y="210930"/>
                </a:lnTo>
                <a:lnTo>
                  <a:pt x="276372" y="173373"/>
                </a:lnTo>
                <a:lnTo>
                  <a:pt x="245208" y="139105"/>
                </a:lnTo>
                <a:lnTo>
                  <a:pt x="210932" y="108308"/>
                </a:lnTo>
                <a:lnTo>
                  <a:pt x="173866" y="81167"/>
                </a:lnTo>
                <a:lnTo>
                  <a:pt x="134337" y="57864"/>
                </a:lnTo>
                <a:lnTo>
                  <a:pt x="92669" y="38585"/>
                </a:lnTo>
                <a:lnTo>
                  <a:pt x="49186" y="23511"/>
                </a:lnTo>
                <a:lnTo>
                  <a:pt x="4213" y="12828"/>
                </a:lnTo>
                <a:lnTo>
                  <a:pt x="0" y="7397"/>
                </a:lnTo>
                <a:lnTo>
                  <a:pt x="48014" y="10570"/>
                </a:lnTo>
                <a:lnTo>
                  <a:pt x="93280" y="25757"/>
                </a:lnTo>
                <a:lnTo>
                  <a:pt x="136673" y="45369"/>
                </a:lnTo>
                <a:lnTo>
                  <a:pt x="177850" y="69210"/>
                </a:lnTo>
                <a:lnTo>
                  <a:pt x="216469" y="97088"/>
                </a:lnTo>
                <a:lnTo>
                  <a:pt x="252188" y="128811"/>
                </a:lnTo>
                <a:lnTo>
                  <a:pt x="284664" y="164183"/>
                </a:lnTo>
                <a:lnTo>
                  <a:pt x="313556" y="203013"/>
                </a:lnTo>
                <a:lnTo>
                  <a:pt x="338520" y="245106"/>
                </a:lnTo>
                <a:lnTo>
                  <a:pt x="359214" y="290270"/>
                </a:lnTo>
                <a:lnTo>
                  <a:pt x="375297" y="338310"/>
                </a:lnTo>
                <a:lnTo>
                  <a:pt x="385344" y="382759"/>
                </a:lnTo>
                <a:lnTo>
                  <a:pt x="390993" y="427172"/>
                </a:lnTo>
                <a:lnTo>
                  <a:pt x="392376" y="471304"/>
                </a:lnTo>
                <a:lnTo>
                  <a:pt x="389624" y="514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63260" y="4200980"/>
            <a:ext cx="160655" cy="369570"/>
          </a:xfrm>
          <a:custGeom>
            <a:avLst/>
            <a:gdLst/>
            <a:ahLst/>
            <a:cxnLst/>
            <a:rect l="l" t="t" r="r" b="b"/>
            <a:pathLst>
              <a:path w="160654" h="369570">
                <a:moveTo>
                  <a:pt x="63766" y="369538"/>
                </a:moveTo>
                <a:lnTo>
                  <a:pt x="56837" y="369538"/>
                </a:lnTo>
                <a:lnTo>
                  <a:pt x="42479" y="369253"/>
                </a:lnTo>
                <a:lnTo>
                  <a:pt x="28208" y="368404"/>
                </a:lnTo>
                <a:lnTo>
                  <a:pt x="14042" y="367006"/>
                </a:lnTo>
                <a:lnTo>
                  <a:pt x="0" y="365072"/>
                </a:lnTo>
                <a:lnTo>
                  <a:pt x="62643" y="0"/>
                </a:lnTo>
                <a:lnTo>
                  <a:pt x="160587" y="354425"/>
                </a:lnTo>
                <a:lnTo>
                  <a:pt x="156935" y="355596"/>
                </a:lnTo>
                <a:lnTo>
                  <a:pt x="116414" y="364639"/>
                </a:lnTo>
                <a:lnTo>
                  <a:pt x="77812" y="368911"/>
                </a:lnTo>
                <a:lnTo>
                  <a:pt x="63766" y="369538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591329" y="7108440"/>
            <a:ext cx="161290" cy="208279"/>
          </a:xfrm>
          <a:custGeom>
            <a:avLst/>
            <a:gdLst/>
            <a:ahLst/>
            <a:cxnLst/>
            <a:rect l="l" t="t" r="r" b="b"/>
            <a:pathLst>
              <a:path w="161289" h="208279">
                <a:moveTo>
                  <a:pt x="33504" y="13160"/>
                </a:moveTo>
                <a:lnTo>
                  <a:pt x="35769" y="0"/>
                </a:lnTo>
                <a:lnTo>
                  <a:pt x="38672" y="3839"/>
                </a:lnTo>
                <a:lnTo>
                  <a:pt x="34739" y="10861"/>
                </a:lnTo>
                <a:lnTo>
                  <a:pt x="33504" y="13160"/>
                </a:lnTo>
                <a:close/>
              </a:path>
              <a:path w="161289" h="208279">
                <a:moveTo>
                  <a:pt x="32646" y="18147"/>
                </a:moveTo>
                <a:lnTo>
                  <a:pt x="32023" y="15918"/>
                </a:lnTo>
                <a:lnTo>
                  <a:pt x="33504" y="13160"/>
                </a:lnTo>
                <a:lnTo>
                  <a:pt x="32646" y="18147"/>
                </a:lnTo>
                <a:close/>
              </a:path>
              <a:path w="161289" h="208279">
                <a:moveTo>
                  <a:pt x="0" y="207874"/>
                </a:moveTo>
                <a:lnTo>
                  <a:pt x="32646" y="18147"/>
                </a:lnTo>
                <a:lnTo>
                  <a:pt x="33802" y="22285"/>
                </a:lnTo>
                <a:lnTo>
                  <a:pt x="38765" y="25188"/>
                </a:lnTo>
                <a:lnTo>
                  <a:pt x="67512" y="41481"/>
                </a:lnTo>
                <a:lnTo>
                  <a:pt x="161149" y="163396"/>
                </a:lnTo>
                <a:lnTo>
                  <a:pt x="0" y="207874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711697" y="6886240"/>
            <a:ext cx="176530" cy="120650"/>
          </a:xfrm>
          <a:custGeom>
            <a:avLst/>
            <a:gdLst/>
            <a:ahLst/>
            <a:cxnLst/>
            <a:rect l="l" t="t" r="r" b="b"/>
            <a:pathLst>
              <a:path w="176529" h="120650">
                <a:moveTo>
                  <a:pt x="0" y="120230"/>
                </a:moveTo>
                <a:lnTo>
                  <a:pt x="156748" y="0"/>
                </a:lnTo>
                <a:lnTo>
                  <a:pt x="176506" y="71538"/>
                </a:lnTo>
                <a:lnTo>
                  <a:pt x="0" y="12023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23353" y="7112279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488" y="37642"/>
                </a:moveTo>
                <a:lnTo>
                  <a:pt x="6741" y="21349"/>
                </a:lnTo>
                <a:lnTo>
                  <a:pt x="1779" y="18446"/>
                </a:lnTo>
                <a:lnTo>
                  <a:pt x="0" y="12079"/>
                </a:lnTo>
                <a:lnTo>
                  <a:pt x="2715" y="7022"/>
                </a:lnTo>
                <a:lnTo>
                  <a:pt x="6648" y="0"/>
                </a:lnTo>
                <a:lnTo>
                  <a:pt x="35488" y="376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238366" y="4479990"/>
            <a:ext cx="2809240" cy="3088640"/>
          </a:xfrm>
          <a:custGeom>
            <a:avLst/>
            <a:gdLst/>
            <a:ahLst/>
            <a:cxnLst/>
            <a:rect l="l" t="t" r="r" b="b"/>
            <a:pathLst>
              <a:path w="2809240" h="3088640">
                <a:moveTo>
                  <a:pt x="1741650" y="3088245"/>
                </a:moveTo>
                <a:lnTo>
                  <a:pt x="0" y="819287"/>
                </a:lnTo>
                <a:lnTo>
                  <a:pt x="1067275" y="0"/>
                </a:lnTo>
                <a:lnTo>
                  <a:pt x="2808926" y="2268920"/>
                </a:lnTo>
                <a:lnTo>
                  <a:pt x="1741650" y="3088245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60563" y="4603797"/>
            <a:ext cx="2564765" cy="2840990"/>
          </a:xfrm>
          <a:custGeom>
            <a:avLst/>
            <a:gdLst/>
            <a:ahLst/>
            <a:cxnLst/>
            <a:rect l="l" t="t" r="r" b="b"/>
            <a:pathLst>
              <a:path w="2564765" h="2840990">
                <a:moveTo>
                  <a:pt x="1630034" y="2840800"/>
                </a:moveTo>
                <a:lnTo>
                  <a:pt x="0" y="717578"/>
                </a:lnTo>
                <a:lnTo>
                  <a:pt x="934592" y="0"/>
                </a:lnTo>
                <a:lnTo>
                  <a:pt x="2564346" y="2123221"/>
                </a:lnTo>
                <a:lnTo>
                  <a:pt x="1630035" y="2840762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07153" y="5488494"/>
            <a:ext cx="1071880" cy="1071880"/>
          </a:xfrm>
          <a:custGeom>
            <a:avLst/>
            <a:gdLst/>
            <a:ahLst/>
            <a:cxnLst/>
            <a:rect l="l" t="t" r="r" b="b"/>
            <a:pathLst>
              <a:path w="1071879" h="1071879">
                <a:moveTo>
                  <a:pt x="557131" y="1071371"/>
                </a:moveTo>
                <a:lnTo>
                  <a:pt x="511328" y="1071216"/>
                </a:lnTo>
                <a:lnTo>
                  <a:pt x="465764" y="1067182"/>
                </a:lnTo>
                <a:lnTo>
                  <a:pt x="420705" y="1059305"/>
                </a:lnTo>
                <a:lnTo>
                  <a:pt x="376419" y="1047617"/>
                </a:lnTo>
                <a:lnTo>
                  <a:pt x="333170" y="1032154"/>
                </a:lnTo>
                <a:lnTo>
                  <a:pt x="291225" y="1012952"/>
                </a:lnTo>
                <a:lnTo>
                  <a:pt x="250850" y="990043"/>
                </a:lnTo>
                <a:lnTo>
                  <a:pt x="212311" y="963464"/>
                </a:lnTo>
                <a:lnTo>
                  <a:pt x="175875" y="933248"/>
                </a:lnTo>
                <a:lnTo>
                  <a:pt x="141808" y="899431"/>
                </a:lnTo>
                <a:lnTo>
                  <a:pt x="110376" y="862047"/>
                </a:lnTo>
                <a:lnTo>
                  <a:pt x="82421" y="821996"/>
                </a:lnTo>
                <a:lnTo>
                  <a:pt x="58586" y="780332"/>
                </a:lnTo>
                <a:lnTo>
                  <a:pt x="38837" y="737320"/>
                </a:lnTo>
                <a:lnTo>
                  <a:pt x="23138" y="693225"/>
                </a:lnTo>
                <a:lnTo>
                  <a:pt x="11456" y="648310"/>
                </a:lnTo>
                <a:lnTo>
                  <a:pt x="3754" y="602842"/>
                </a:lnTo>
                <a:lnTo>
                  <a:pt x="0" y="557085"/>
                </a:lnTo>
                <a:lnTo>
                  <a:pt x="157" y="511304"/>
                </a:lnTo>
                <a:lnTo>
                  <a:pt x="4191" y="465763"/>
                </a:lnTo>
                <a:lnTo>
                  <a:pt x="12068" y="420728"/>
                </a:lnTo>
                <a:lnTo>
                  <a:pt x="23753" y="376463"/>
                </a:lnTo>
                <a:lnTo>
                  <a:pt x="39211" y="333233"/>
                </a:lnTo>
                <a:lnTo>
                  <a:pt x="58408" y="291303"/>
                </a:lnTo>
                <a:lnTo>
                  <a:pt x="81309" y="250938"/>
                </a:lnTo>
                <a:lnTo>
                  <a:pt x="107879" y="212403"/>
                </a:lnTo>
                <a:lnTo>
                  <a:pt x="138083" y="175962"/>
                </a:lnTo>
                <a:lnTo>
                  <a:pt x="171887" y="141880"/>
                </a:lnTo>
                <a:lnTo>
                  <a:pt x="209257" y="110422"/>
                </a:lnTo>
                <a:lnTo>
                  <a:pt x="249280" y="82453"/>
                </a:lnTo>
                <a:lnTo>
                  <a:pt x="290925" y="58608"/>
                </a:lnTo>
                <a:lnTo>
                  <a:pt x="333925" y="38850"/>
                </a:lnTo>
                <a:lnTo>
                  <a:pt x="378014" y="23146"/>
                </a:lnTo>
                <a:lnTo>
                  <a:pt x="422927" y="11459"/>
                </a:lnTo>
                <a:lnTo>
                  <a:pt x="468399" y="3755"/>
                </a:lnTo>
                <a:lnTo>
                  <a:pt x="514163" y="0"/>
                </a:lnTo>
                <a:lnTo>
                  <a:pt x="559954" y="156"/>
                </a:lnTo>
                <a:lnTo>
                  <a:pt x="605505" y="4191"/>
                </a:lnTo>
                <a:lnTo>
                  <a:pt x="650553" y="12068"/>
                </a:lnTo>
                <a:lnTo>
                  <a:pt x="694829" y="23752"/>
                </a:lnTo>
                <a:lnTo>
                  <a:pt x="738070" y="39209"/>
                </a:lnTo>
                <a:lnTo>
                  <a:pt x="780010" y="58404"/>
                </a:lnTo>
                <a:lnTo>
                  <a:pt x="820382" y="81300"/>
                </a:lnTo>
                <a:lnTo>
                  <a:pt x="858920" y="107864"/>
                </a:lnTo>
                <a:lnTo>
                  <a:pt x="895360" y="138061"/>
                </a:lnTo>
                <a:lnTo>
                  <a:pt x="929436" y="171854"/>
                </a:lnTo>
                <a:lnTo>
                  <a:pt x="960882" y="209209"/>
                </a:lnTo>
                <a:lnTo>
                  <a:pt x="988836" y="249248"/>
                </a:lnTo>
                <a:lnTo>
                  <a:pt x="1012671" y="290909"/>
                </a:lnTo>
                <a:lnTo>
                  <a:pt x="1032421" y="333923"/>
                </a:lnTo>
                <a:lnTo>
                  <a:pt x="1048120" y="378027"/>
                </a:lnTo>
                <a:lnTo>
                  <a:pt x="1059804" y="422954"/>
                </a:lnTo>
                <a:lnTo>
                  <a:pt x="1067507" y="468438"/>
                </a:lnTo>
                <a:lnTo>
                  <a:pt x="1071263" y="514214"/>
                </a:lnTo>
                <a:lnTo>
                  <a:pt x="1071109" y="560015"/>
                </a:lnTo>
                <a:lnTo>
                  <a:pt x="1067078" y="605575"/>
                </a:lnTo>
                <a:lnTo>
                  <a:pt x="1059205" y="650629"/>
                </a:lnTo>
                <a:lnTo>
                  <a:pt x="1047525" y="694911"/>
                </a:lnTo>
                <a:lnTo>
                  <a:pt x="1032074" y="738155"/>
                </a:lnTo>
                <a:lnTo>
                  <a:pt x="1012884" y="780095"/>
                </a:lnTo>
                <a:lnTo>
                  <a:pt x="989993" y="820465"/>
                </a:lnTo>
                <a:lnTo>
                  <a:pt x="963433" y="858999"/>
                </a:lnTo>
                <a:lnTo>
                  <a:pt x="933240" y="895431"/>
                </a:lnTo>
                <a:lnTo>
                  <a:pt x="899449" y="929496"/>
                </a:lnTo>
                <a:lnTo>
                  <a:pt x="862094" y="960928"/>
                </a:lnTo>
                <a:lnTo>
                  <a:pt x="822069" y="988897"/>
                </a:lnTo>
                <a:lnTo>
                  <a:pt x="780420" y="1012745"/>
                </a:lnTo>
                <a:lnTo>
                  <a:pt x="737413" y="1032506"/>
                </a:lnTo>
                <a:lnTo>
                  <a:pt x="693314" y="1048214"/>
                </a:lnTo>
                <a:lnTo>
                  <a:pt x="648390" y="1059904"/>
                </a:lnTo>
                <a:lnTo>
                  <a:pt x="602907" y="1067612"/>
                </a:lnTo>
                <a:lnTo>
                  <a:pt x="557131" y="1071371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72696" y="5554096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5" h="940435">
                <a:moveTo>
                  <a:pt x="453806" y="940190"/>
                </a:moveTo>
                <a:lnTo>
                  <a:pt x="408777" y="936444"/>
                </a:lnTo>
                <a:lnTo>
                  <a:pt x="364307" y="928433"/>
                </a:lnTo>
                <a:lnTo>
                  <a:pt x="320732" y="916201"/>
                </a:lnTo>
                <a:lnTo>
                  <a:pt x="278385" y="899792"/>
                </a:lnTo>
                <a:lnTo>
                  <a:pt x="237602" y="879251"/>
                </a:lnTo>
                <a:lnTo>
                  <a:pt x="198718" y="854622"/>
                </a:lnTo>
                <a:lnTo>
                  <a:pt x="162067" y="825949"/>
                </a:lnTo>
                <a:lnTo>
                  <a:pt x="127983" y="793277"/>
                </a:lnTo>
                <a:lnTo>
                  <a:pt x="96802" y="756649"/>
                </a:lnTo>
                <a:lnTo>
                  <a:pt x="69497" y="717027"/>
                </a:lnTo>
                <a:lnTo>
                  <a:pt x="46755" y="675630"/>
                </a:lnTo>
                <a:lnTo>
                  <a:pt x="28535" y="632794"/>
                </a:lnTo>
                <a:lnTo>
                  <a:pt x="14792" y="588852"/>
                </a:lnTo>
                <a:lnTo>
                  <a:pt x="5483" y="544137"/>
                </a:lnTo>
                <a:lnTo>
                  <a:pt x="567" y="498984"/>
                </a:lnTo>
                <a:lnTo>
                  <a:pt x="0" y="453725"/>
                </a:lnTo>
                <a:lnTo>
                  <a:pt x="3738" y="408694"/>
                </a:lnTo>
                <a:lnTo>
                  <a:pt x="11740" y="364225"/>
                </a:lnTo>
                <a:lnTo>
                  <a:pt x="23961" y="320652"/>
                </a:lnTo>
                <a:lnTo>
                  <a:pt x="40360" y="278307"/>
                </a:lnTo>
                <a:lnTo>
                  <a:pt x="60893" y="237525"/>
                </a:lnTo>
                <a:lnTo>
                  <a:pt x="85518" y="198640"/>
                </a:lnTo>
                <a:lnTo>
                  <a:pt x="114190" y="161984"/>
                </a:lnTo>
                <a:lnTo>
                  <a:pt x="146869" y="127891"/>
                </a:lnTo>
                <a:lnTo>
                  <a:pt x="183510" y="96695"/>
                </a:lnTo>
                <a:lnTo>
                  <a:pt x="223085" y="69393"/>
                </a:lnTo>
                <a:lnTo>
                  <a:pt x="264444" y="46661"/>
                </a:lnTo>
                <a:lnTo>
                  <a:pt x="307252" y="28453"/>
                </a:lnTo>
                <a:lnTo>
                  <a:pt x="351174" y="14728"/>
                </a:lnTo>
                <a:lnTo>
                  <a:pt x="395876" y="5439"/>
                </a:lnTo>
                <a:lnTo>
                  <a:pt x="441022" y="544"/>
                </a:lnTo>
                <a:lnTo>
                  <a:pt x="486280" y="0"/>
                </a:lnTo>
                <a:lnTo>
                  <a:pt x="531313" y="3760"/>
                </a:lnTo>
                <a:lnTo>
                  <a:pt x="575788" y="11783"/>
                </a:lnTo>
                <a:lnTo>
                  <a:pt x="577373" y="12228"/>
                </a:lnTo>
                <a:lnTo>
                  <a:pt x="485900" y="12228"/>
                </a:lnTo>
                <a:lnTo>
                  <a:pt x="441834" y="12765"/>
                </a:lnTo>
                <a:lnTo>
                  <a:pt x="397871" y="17538"/>
                </a:lnTo>
                <a:lnTo>
                  <a:pt x="354337" y="26590"/>
                </a:lnTo>
                <a:lnTo>
                  <a:pt x="311558" y="39964"/>
                </a:lnTo>
                <a:lnTo>
                  <a:pt x="269858" y="57700"/>
                </a:lnTo>
                <a:lnTo>
                  <a:pt x="229564" y="79843"/>
                </a:lnTo>
                <a:lnTo>
                  <a:pt x="191001" y="106434"/>
                </a:lnTo>
                <a:lnTo>
                  <a:pt x="155308" y="136818"/>
                </a:lnTo>
                <a:lnTo>
                  <a:pt x="123472" y="170026"/>
                </a:lnTo>
                <a:lnTo>
                  <a:pt x="95535" y="205732"/>
                </a:lnTo>
                <a:lnTo>
                  <a:pt x="71540" y="243612"/>
                </a:lnTo>
                <a:lnTo>
                  <a:pt x="51530" y="283340"/>
                </a:lnTo>
                <a:lnTo>
                  <a:pt x="35546" y="324590"/>
                </a:lnTo>
                <a:lnTo>
                  <a:pt x="23631" y="367037"/>
                </a:lnTo>
                <a:lnTo>
                  <a:pt x="15829" y="410356"/>
                </a:lnTo>
                <a:lnTo>
                  <a:pt x="12181" y="454222"/>
                </a:lnTo>
                <a:lnTo>
                  <a:pt x="12730" y="498309"/>
                </a:lnTo>
                <a:lnTo>
                  <a:pt x="17518" y="542291"/>
                </a:lnTo>
                <a:lnTo>
                  <a:pt x="26589" y="585844"/>
                </a:lnTo>
                <a:lnTo>
                  <a:pt x="39983" y="628642"/>
                </a:lnTo>
                <a:lnTo>
                  <a:pt x="57745" y="670359"/>
                </a:lnTo>
                <a:lnTo>
                  <a:pt x="79917" y="710671"/>
                </a:lnTo>
                <a:lnTo>
                  <a:pt x="106540" y="749252"/>
                </a:lnTo>
                <a:lnTo>
                  <a:pt x="136892" y="784898"/>
                </a:lnTo>
                <a:lnTo>
                  <a:pt x="170074" y="816696"/>
                </a:lnTo>
                <a:lnTo>
                  <a:pt x="205760" y="844605"/>
                </a:lnTo>
                <a:lnTo>
                  <a:pt x="243623" y="868580"/>
                </a:lnTo>
                <a:lnTo>
                  <a:pt x="283338" y="888577"/>
                </a:lnTo>
                <a:lnTo>
                  <a:pt x="324579" y="904554"/>
                </a:lnTo>
                <a:lnTo>
                  <a:pt x="367020" y="916467"/>
                </a:lnTo>
                <a:lnTo>
                  <a:pt x="410334" y="924272"/>
                </a:lnTo>
                <a:lnTo>
                  <a:pt x="454195" y="927926"/>
                </a:lnTo>
                <a:lnTo>
                  <a:pt x="576756" y="927926"/>
                </a:lnTo>
                <a:lnTo>
                  <a:pt x="544205" y="934709"/>
                </a:lnTo>
                <a:lnTo>
                  <a:pt x="499061" y="939627"/>
                </a:lnTo>
                <a:lnTo>
                  <a:pt x="453806" y="940190"/>
                </a:lnTo>
                <a:close/>
              </a:path>
              <a:path w="940435" h="940435">
                <a:moveTo>
                  <a:pt x="576756" y="927926"/>
                </a:moveTo>
                <a:lnTo>
                  <a:pt x="454195" y="927926"/>
                </a:lnTo>
                <a:lnTo>
                  <a:pt x="498279" y="927385"/>
                </a:lnTo>
                <a:lnTo>
                  <a:pt x="542257" y="922606"/>
                </a:lnTo>
                <a:lnTo>
                  <a:pt x="585805" y="913546"/>
                </a:lnTo>
                <a:lnTo>
                  <a:pt x="628597" y="900161"/>
                </a:lnTo>
                <a:lnTo>
                  <a:pt x="670306" y="882407"/>
                </a:lnTo>
                <a:lnTo>
                  <a:pt x="710606" y="860241"/>
                </a:lnTo>
                <a:lnTo>
                  <a:pt x="749171" y="833619"/>
                </a:lnTo>
                <a:lnTo>
                  <a:pt x="784848" y="803252"/>
                </a:lnTo>
                <a:lnTo>
                  <a:pt x="816669" y="770059"/>
                </a:lnTo>
                <a:lnTo>
                  <a:pt x="844593" y="734365"/>
                </a:lnTo>
                <a:lnTo>
                  <a:pt x="868576" y="696498"/>
                </a:lnTo>
                <a:lnTo>
                  <a:pt x="888576" y="656782"/>
                </a:lnTo>
                <a:lnTo>
                  <a:pt x="904550" y="615544"/>
                </a:lnTo>
                <a:lnTo>
                  <a:pt x="916456" y="573109"/>
                </a:lnTo>
                <a:lnTo>
                  <a:pt x="924249" y="529802"/>
                </a:lnTo>
                <a:lnTo>
                  <a:pt x="927889" y="485950"/>
                </a:lnTo>
                <a:lnTo>
                  <a:pt x="927331" y="441879"/>
                </a:lnTo>
                <a:lnTo>
                  <a:pt x="922533" y="397914"/>
                </a:lnTo>
                <a:lnTo>
                  <a:pt x="913452" y="354380"/>
                </a:lnTo>
                <a:lnTo>
                  <a:pt x="900045" y="311605"/>
                </a:lnTo>
                <a:lnTo>
                  <a:pt x="882271" y="269912"/>
                </a:lnTo>
                <a:lnTo>
                  <a:pt x="860085" y="229630"/>
                </a:lnTo>
                <a:lnTo>
                  <a:pt x="833445" y="191082"/>
                </a:lnTo>
                <a:lnTo>
                  <a:pt x="803095" y="155389"/>
                </a:lnTo>
                <a:lnTo>
                  <a:pt x="769919" y="123552"/>
                </a:lnTo>
                <a:lnTo>
                  <a:pt x="734242" y="95615"/>
                </a:lnTo>
                <a:lnTo>
                  <a:pt x="696391" y="71618"/>
                </a:lnTo>
                <a:lnTo>
                  <a:pt x="656690" y="51605"/>
                </a:lnTo>
                <a:lnTo>
                  <a:pt x="615465" y="35617"/>
                </a:lnTo>
                <a:lnTo>
                  <a:pt x="573041" y="23697"/>
                </a:lnTo>
                <a:lnTo>
                  <a:pt x="529745" y="15886"/>
                </a:lnTo>
                <a:lnTo>
                  <a:pt x="485900" y="12228"/>
                </a:lnTo>
                <a:lnTo>
                  <a:pt x="577373" y="12228"/>
                </a:lnTo>
                <a:lnTo>
                  <a:pt x="619369" y="24024"/>
                </a:lnTo>
                <a:lnTo>
                  <a:pt x="661723" y="40439"/>
                </a:lnTo>
                <a:lnTo>
                  <a:pt x="702515" y="60984"/>
                </a:lnTo>
                <a:lnTo>
                  <a:pt x="741410" y="85616"/>
                </a:lnTo>
                <a:lnTo>
                  <a:pt x="778074" y="114290"/>
                </a:lnTo>
                <a:lnTo>
                  <a:pt x="812172" y="146963"/>
                </a:lnTo>
                <a:lnTo>
                  <a:pt x="843370" y="183590"/>
                </a:lnTo>
                <a:lnTo>
                  <a:pt x="870673" y="223182"/>
                </a:lnTo>
                <a:lnTo>
                  <a:pt x="893409" y="264552"/>
                </a:lnTo>
                <a:lnTo>
                  <a:pt x="911621" y="307367"/>
                </a:lnTo>
                <a:lnTo>
                  <a:pt x="925352" y="351292"/>
                </a:lnTo>
                <a:lnTo>
                  <a:pt x="934648" y="395992"/>
                </a:lnTo>
                <a:lnTo>
                  <a:pt x="939551" y="441135"/>
                </a:lnTo>
                <a:lnTo>
                  <a:pt x="940104" y="486384"/>
                </a:lnTo>
                <a:lnTo>
                  <a:pt x="936352" y="531405"/>
                </a:lnTo>
                <a:lnTo>
                  <a:pt x="928338" y="575865"/>
                </a:lnTo>
                <a:lnTo>
                  <a:pt x="916105" y="619429"/>
                </a:lnTo>
                <a:lnTo>
                  <a:pt x="899698" y="661762"/>
                </a:lnTo>
                <a:lnTo>
                  <a:pt x="879160" y="702530"/>
                </a:lnTo>
                <a:lnTo>
                  <a:pt x="854534" y="741399"/>
                </a:lnTo>
                <a:lnTo>
                  <a:pt x="825865" y="778033"/>
                </a:lnTo>
                <a:lnTo>
                  <a:pt x="793195" y="812100"/>
                </a:lnTo>
                <a:lnTo>
                  <a:pt x="756569" y="843264"/>
                </a:lnTo>
                <a:lnTo>
                  <a:pt x="716993" y="870615"/>
                </a:lnTo>
                <a:lnTo>
                  <a:pt x="675634" y="893391"/>
                </a:lnTo>
                <a:lnTo>
                  <a:pt x="632827" y="911636"/>
                </a:lnTo>
                <a:lnTo>
                  <a:pt x="588906" y="925394"/>
                </a:lnTo>
                <a:lnTo>
                  <a:pt x="576756" y="927926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32703" y="5791341"/>
            <a:ext cx="615950" cy="436880"/>
          </a:xfrm>
          <a:custGeom>
            <a:avLst/>
            <a:gdLst/>
            <a:ahLst/>
            <a:cxnLst/>
            <a:rect l="l" t="t" r="r" b="b"/>
            <a:pathLst>
              <a:path w="615950" h="436879">
                <a:moveTo>
                  <a:pt x="385511" y="348123"/>
                </a:moveTo>
                <a:lnTo>
                  <a:pt x="240372" y="348123"/>
                </a:lnTo>
                <a:lnTo>
                  <a:pt x="254716" y="346234"/>
                </a:lnTo>
                <a:lnTo>
                  <a:pt x="268042" y="341343"/>
                </a:lnTo>
                <a:lnTo>
                  <a:pt x="301839" y="305012"/>
                </a:lnTo>
                <a:lnTo>
                  <a:pt x="307801" y="257244"/>
                </a:lnTo>
                <a:lnTo>
                  <a:pt x="306041" y="231589"/>
                </a:lnTo>
                <a:lnTo>
                  <a:pt x="302340" y="199540"/>
                </a:lnTo>
                <a:lnTo>
                  <a:pt x="298869" y="166316"/>
                </a:lnTo>
                <a:lnTo>
                  <a:pt x="298200" y="141596"/>
                </a:lnTo>
                <a:lnTo>
                  <a:pt x="298149" y="135141"/>
                </a:lnTo>
                <a:lnTo>
                  <a:pt x="300011" y="110806"/>
                </a:lnTo>
                <a:lnTo>
                  <a:pt x="311628" y="71876"/>
                </a:lnTo>
                <a:lnTo>
                  <a:pt x="346457" y="28278"/>
                </a:lnTo>
                <a:lnTo>
                  <a:pt x="390314" y="5676"/>
                </a:lnTo>
                <a:lnTo>
                  <a:pt x="442810" y="0"/>
                </a:lnTo>
                <a:lnTo>
                  <a:pt x="470658" y="4516"/>
                </a:lnTo>
                <a:lnTo>
                  <a:pt x="497189" y="15344"/>
                </a:lnTo>
                <a:lnTo>
                  <a:pt x="522422" y="32405"/>
                </a:lnTo>
                <a:lnTo>
                  <a:pt x="546372" y="55620"/>
                </a:lnTo>
                <a:lnTo>
                  <a:pt x="592962" y="55620"/>
                </a:lnTo>
                <a:lnTo>
                  <a:pt x="615944" y="84834"/>
                </a:lnTo>
                <a:lnTo>
                  <a:pt x="611068" y="87685"/>
                </a:lnTo>
                <a:lnTo>
                  <a:pt x="437778" y="87685"/>
                </a:lnTo>
                <a:lnTo>
                  <a:pt x="427184" y="88627"/>
                </a:lnTo>
                <a:lnTo>
                  <a:pt x="396272" y="111615"/>
                </a:lnTo>
                <a:lnTo>
                  <a:pt x="391176" y="141596"/>
                </a:lnTo>
                <a:lnTo>
                  <a:pt x="391940" y="151972"/>
                </a:lnTo>
                <a:lnTo>
                  <a:pt x="393321" y="166316"/>
                </a:lnTo>
                <a:lnTo>
                  <a:pt x="395429" y="185682"/>
                </a:lnTo>
                <a:lnTo>
                  <a:pt x="398461" y="214895"/>
                </a:lnTo>
                <a:lnTo>
                  <a:pt x="400509" y="239324"/>
                </a:lnTo>
                <a:lnTo>
                  <a:pt x="401449" y="257244"/>
                </a:lnTo>
                <a:lnTo>
                  <a:pt x="401515" y="273794"/>
                </a:lnTo>
                <a:lnTo>
                  <a:pt x="399988" y="294523"/>
                </a:lnTo>
                <a:lnTo>
                  <a:pt x="396810" y="313848"/>
                </a:lnTo>
                <a:lnTo>
                  <a:pt x="391982" y="331732"/>
                </a:lnTo>
                <a:lnTo>
                  <a:pt x="385511" y="348123"/>
                </a:lnTo>
                <a:close/>
              </a:path>
              <a:path w="615950" h="436879">
                <a:moveTo>
                  <a:pt x="592962" y="55620"/>
                </a:moveTo>
                <a:lnTo>
                  <a:pt x="546372" y="55620"/>
                </a:lnTo>
                <a:lnTo>
                  <a:pt x="578302" y="36986"/>
                </a:lnTo>
                <a:lnTo>
                  <a:pt x="592962" y="55620"/>
                </a:lnTo>
                <a:close/>
              </a:path>
              <a:path w="615950" h="436879">
                <a:moveTo>
                  <a:pt x="587760" y="229972"/>
                </a:moveTo>
                <a:lnTo>
                  <a:pt x="505265" y="209746"/>
                </a:lnTo>
                <a:lnTo>
                  <a:pt x="507770" y="192713"/>
                </a:lnTo>
                <a:lnTo>
                  <a:pt x="508830" y="177973"/>
                </a:lnTo>
                <a:lnTo>
                  <a:pt x="500630" y="131571"/>
                </a:lnTo>
                <a:lnTo>
                  <a:pt x="471708" y="97464"/>
                </a:lnTo>
                <a:lnTo>
                  <a:pt x="437778" y="87685"/>
                </a:lnTo>
                <a:lnTo>
                  <a:pt x="611068" y="87685"/>
                </a:lnTo>
                <a:lnTo>
                  <a:pt x="579894" y="105903"/>
                </a:lnTo>
                <a:lnTo>
                  <a:pt x="585708" y="120654"/>
                </a:lnTo>
                <a:lnTo>
                  <a:pt x="590101" y="135141"/>
                </a:lnTo>
                <a:lnTo>
                  <a:pt x="593088" y="149383"/>
                </a:lnTo>
                <a:lnTo>
                  <a:pt x="594689" y="163396"/>
                </a:lnTo>
                <a:lnTo>
                  <a:pt x="594936" y="177973"/>
                </a:lnTo>
                <a:lnTo>
                  <a:pt x="593858" y="193910"/>
                </a:lnTo>
                <a:lnTo>
                  <a:pt x="591463" y="211234"/>
                </a:lnTo>
                <a:lnTo>
                  <a:pt x="587760" y="229972"/>
                </a:lnTo>
                <a:close/>
              </a:path>
              <a:path w="615950" h="436879">
                <a:moveTo>
                  <a:pt x="37548" y="423146"/>
                </a:moveTo>
                <a:lnTo>
                  <a:pt x="0" y="375671"/>
                </a:lnTo>
                <a:lnTo>
                  <a:pt x="79966" y="328759"/>
                </a:lnTo>
                <a:lnTo>
                  <a:pt x="69619" y="306755"/>
                </a:lnTo>
                <a:lnTo>
                  <a:pt x="62292" y="285171"/>
                </a:lnTo>
                <a:lnTo>
                  <a:pt x="57949" y="264079"/>
                </a:lnTo>
                <a:lnTo>
                  <a:pt x="56556" y="243549"/>
                </a:lnTo>
                <a:lnTo>
                  <a:pt x="57981" y="222335"/>
                </a:lnTo>
                <a:lnTo>
                  <a:pt x="62409" y="199540"/>
                </a:lnTo>
                <a:lnTo>
                  <a:pt x="69856" y="175130"/>
                </a:lnTo>
                <a:lnTo>
                  <a:pt x="80340" y="149070"/>
                </a:lnTo>
                <a:lnTo>
                  <a:pt x="165269" y="188491"/>
                </a:lnTo>
                <a:lnTo>
                  <a:pt x="152821" y="224404"/>
                </a:lnTo>
                <a:lnTo>
                  <a:pt x="149608" y="257244"/>
                </a:lnTo>
                <a:lnTo>
                  <a:pt x="170887" y="313497"/>
                </a:lnTo>
                <a:lnTo>
                  <a:pt x="209758" y="343005"/>
                </a:lnTo>
                <a:lnTo>
                  <a:pt x="240372" y="348123"/>
                </a:lnTo>
                <a:lnTo>
                  <a:pt x="385511" y="348123"/>
                </a:lnTo>
                <a:lnTo>
                  <a:pt x="377298" y="363301"/>
                </a:lnTo>
                <a:lnTo>
                  <a:pt x="368059" y="376421"/>
                </a:lnTo>
                <a:lnTo>
                  <a:pt x="117514" y="376421"/>
                </a:lnTo>
                <a:lnTo>
                  <a:pt x="37548" y="423146"/>
                </a:lnTo>
                <a:close/>
              </a:path>
              <a:path w="615950" h="436879">
                <a:moveTo>
                  <a:pt x="248688" y="436648"/>
                </a:moveTo>
                <a:lnTo>
                  <a:pt x="209501" y="433187"/>
                </a:lnTo>
                <a:lnTo>
                  <a:pt x="172094" y="419479"/>
                </a:lnTo>
                <a:lnTo>
                  <a:pt x="135485" y="393840"/>
                </a:lnTo>
                <a:lnTo>
                  <a:pt x="117514" y="376421"/>
                </a:lnTo>
                <a:lnTo>
                  <a:pt x="368059" y="376421"/>
                </a:lnTo>
                <a:lnTo>
                  <a:pt x="325719" y="413764"/>
                </a:lnTo>
                <a:lnTo>
                  <a:pt x="288996" y="429916"/>
                </a:lnTo>
                <a:lnTo>
                  <a:pt x="248688" y="436648"/>
                </a:lnTo>
                <a:close/>
              </a:path>
            </a:pathLst>
          </a:custGeom>
          <a:solidFill>
            <a:srgbClr val="E0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38385" y="5075578"/>
            <a:ext cx="371475" cy="520700"/>
          </a:xfrm>
          <a:custGeom>
            <a:avLst/>
            <a:gdLst/>
            <a:ahLst/>
            <a:cxnLst/>
            <a:rect l="l" t="t" r="r" b="b"/>
            <a:pathLst>
              <a:path w="371475" h="520700">
                <a:moveTo>
                  <a:pt x="227575" y="520341"/>
                </a:moveTo>
                <a:lnTo>
                  <a:pt x="0" y="223698"/>
                </a:lnTo>
                <a:lnTo>
                  <a:pt x="291548" y="0"/>
                </a:lnTo>
                <a:lnTo>
                  <a:pt x="292831" y="1498"/>
                </a:lnTo>
                <a:lnTo>
                  <a:pt x="294076" y="2996"/>
                </a:lnTo>
                <a:lnTo>
                  <a:pt x="295462" y="4400"/>
                </a:lnTo>
                <a:lnTo>
                  <a:pt x="321268" y="42767"/>
                </a:lnTo>
                <a:lnTo>
                  <a:pt x="341668" y="83123"/>
                </a:lnTo>
                <a:lnTo>
                  <a:pt x="356726" y="124988"/>
                </a:lnTo>
                <a:lnTo>
                  <a:pt x="366506" y="167877"/>
                </a:lnTo>
                <a:lnTo>
                  <a:pt x="371073" y="211309"/>
                </a:lnTo>
                <a:lnTo>
                  <a:pt x="370489" y="254799"/>
                </a:lnTo>
                <a:lnTo>
                  <a:pt x="364819" y="297867"/>
                </a:lnTo>
                <a:lnTo>
                  <a:pt x="354128" y="340028"/>
                </a:lnTo>
                <a:lnTo>
                  <a:pt x="338478" y="380800"/>
                </a:lnTo>
                <a:lnTo>
                  <a:pt x="317934" y="419700"/>
                </a:lnTo>
                <a:lnTo>
                  <a:pt x="292559" y="456245"/>
                </a:lnTo>
                <a:lnTo>
                  <a:pt x="262418" y="489953"/>
                </a:lnTo>
                <a:lnTo>
                  <a:pt x="227575" y="520341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09168" y="4479990"/>
            <a:ext cx="520700" cy="371475"/>
          </a:xfrm>
          <a:custGeom>
            <a:avLst/>
            <a:gdLst/>
            <a:ahLst/>
            <a:cxnLst/>
            <a:rect l="l" t="t" r="r" b="b"/>
            <a:pathLst>
              <a:path w="520700" h="371475">
                <a:moveTo>
                  <a:pt x="308977" y="371199"/>
                </a:moveTo>
                <a:lnTo>
                  <a:pt x="265479" y="370628"/>
                </a:lnTo>
                <a:lnTo>
                  <a:pt x="222405" y="364967"/>
                </a:lnTo>
                <a:lnTo>
                  <a:pt x="180240" y="354279"/>
                </a:lnTo>
                <a:lnTo>
                  <a:pt x="139467" y="338628"/>
                </a:lnTo>
                <a:lnTo>
                  <a:pt x="100573" y="318079"/>
                </a:lnTo>
                <a:lnTo>
                  <a:pt x="64040" y="292697"/>
                </a:lnTo>
                <a:lnTo>
                  <a:pt x="30354" y="262545"/>
                </a:lnTo>
                <a:lnTo>
                  <a:pt x="0" y="227687"/>
                </a:lnTo>
                <a:lnTo>
                  <a:pt x="296473" y="0"/>
                </a:lnTo>
                <a:lnTo>
                  <a:pt x="520266" y="291773"/>
                </a:lnTo>
                <a:lnTo>
                  <a:pt x="518955" y="292943"/>
                </a:lnTo>
                <a:lnTo>
                  <a:pt x="477516" y="321284"/>
                </a:lnTo>
                <a:lnTo>
                  <a:pt x="437168" y="341720"/>
                </a:lnTo>
                <a:lnTo>
                  <a:pt x="395306" y="356809"/>
                </a:lnTo>
                <a:lnTo>
                  <a:pt x="352414" y="366614"/>
                </a:lnTo>
                <a:lnTo>
                  <a:pt x="308977" y="371199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52385" y="7196011"/>
            <a:ext cx="519430" cy="372745"/>
          </a:xfrm>
          <a:custGeom>
            <a:avLst/>
            <a:gdLst/>
            <a:ahLst/>
            <a:cxnLst/>
            <a:rect l="l" t="t" r="r" b="b"/>
            <a:pathLst>
              <a:path w="519429" h="372745">
                <a:moveTo>
                  <a:pt x="227632" y="372186"/>
                </a:moveTo>
                <a:lnTo>
                  <a:pt x="0" y="75544"/>
                </a:lnTo>
                <a:lnTo>
                  <a:pt x="38367" y="49763"/>
                </a:lnTo>
                <a:lnTo>
                  <a:pt x="78727" y="29381"/>
                </a:lnTo>
                <a:lnTo>
                  <a:pt x="120596" y="14335"/>
                </a:lnTo>
                <a:lnTo>
                  <a:pt x="163489" y="4562"/>
                </a:lnTo>
                <a:lnTo>
                  <a:pt x="206923" y="0"/>
                </a:lnTo>
                <a:lnTo>
                  <a:pt x="250412" y="585"/>
                </a:lnTo>
                <a:lnTo>
                  <a:pt x="293474" y="6254"/>
                </a:lnTo>
                <a:lnTo>
                  <a:pt x="335624" y="16945"/>
                </a:lnTo>
                <a:lnTo>
                  <a:pt x="376378" y="32595"/>
                </a:lnTo>
                <a:lnTo>
                  <a:pt x="415252" y="53141"/>
                </a:lnTo>
                <a:lnTo>
                  <a:pt x="451762" y="78520"/>
                </a:lnTo>
                <a:lnTo>
                  <a:pt x="485424" y="108669"/>
                </a:lnTo>
                <a:lnTo>
                  <a:pt x="515753" y="143524"/>
                </a:lnTo>
                <a:lnTo>
                  <a:pt x="518000" y="146802"/>
                </a:lnTo>
                <a:lnTo>
                  <a:pt x="519311" y="148206"/>
                </a:lnTo>
                <a:lnTo>
                  <a:pt x="227632" y="372186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75128" y="6457195"/>
            <a:ext cx="372745" cy="519430"/>
          </a:xfrm>
          <a:custGeom>
            <a:avLst/>
            <a:gdLst/>
            <a:ahLst/>
            <a:cxnLst/>
            <a:rect l="l" t="t" r="r" b="b"/>
            <a:pathLst>
              <a:path w="372745" h="519429">
                <a:moveTo>
                  <a:pt x="75616" y="519217"/>
                </a:moveTo>
                <a:lnTo>
                  <a:pt x="49814" y="480891"/>
                </a:lnTo>
                <a:lnTo>
                  <a:pt x="29415" y="440568"/>
                </a:lnTo>
                <a:lnTo>
                  <a:pt x="14355" y="398731"/>
                </a:lnTo>
                <a:lnTo>
                  <a:pt x="4571" y="355863"/>
                </a:lnTo>
                <a:lnTo>
                  <a:pt x="0" y="312447"/>
                </a:lnTo>
                <a:lnTo>
                  <a:pt x="577" y="268967"/>
                </a:lnTo>
                <a:lnTo>
                  <a:pt x="6242" y="225905"/>
                </a:lnTo>
                <a:lnTo>
                  <a:pt x="16929" y="183745"/>
                </a:lnTo>
                <a:lnTo>
                  <a:pt x="32576" y="142968"/>
                </a:lnTo>
                <a:lnTo>
                  <a:pt x="53121" y="104060"/>
                </a:lnTo>
                <a:lnTo>
                  <a:pt x="78498" y="67502"/>
                </a:lnTo>
                <a:lnTo>
                  <a:pt x="108647" y="33778"/>
                </a:lnTo>
                <a:lnTo>
                  <a:pt x="143503" y="3370"/>
                </a:lnTo>
                <a:lnTo>
                  <a:pt x="146686" y="1217"/>
                </a:lnTo>
                <a:lnTo>
                  <a:pt x="148184" y="0"/>
                </a:lnTo>
                <a:lnTo>
                  <a:pt x="372165" y="291679"/>
                </a:lnTo>
                <a:lnTo>
                  <a:pt x="75616" y="519217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06782" y="5269314"/>
            <a:ext cx="134931" cy="1348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12754" y="4650653"/>
            <a:ext cx="134837" cy="1348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43346" y="6644655"/>
            <a:ext cx="134837" cy="13493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37599" y="7263317"/>
            <a:ext cx="134650" cy="1349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05642" y="4479990"/>
            <a:ext cx="1741805" cy="3088640"/>
          </a:xfrm>
          <a:custGeom>
            <a:avLst/>
            <a:gdLst/>
            <a:ahLst/>
            <a:cxnLst/>
            <a:rect l="l" t="t" r="r" b="b"/>
            <a:pathLst>
              <a:path w="1741804" h="3088640">
                <a:moveTo>
                  <a:pt x="1456244" y="2034697"/>
                </a:moveTo>
                <a:lnTo>
                  <a:pt x="152628" y="336307"/>
                </a:lnTo>
                <a:lnTo>
                  <a:pt x="169867" y="327571"/>
                </a:lnTo>
                <a:lnTo>
                  <a:pt x="186747" y="317851"/>
                </a:lnTo>
                <a:lnTo>
                  <a:pt x="219391" y="295434"/>
                </a:lnTo>
                <a:lnTo>
                  <a:pt x="223792" y="291773"/>
                </a:lnTo>
                <a:lnTo>
                  <a:pt x="0" y="0"/>
                </a:lnTo>
                <a:lnTo>
                  <a:pt x="1517725" y="1977204"/>
                </a:lnTo>
                <a:lnTo>
                  <a:pt x="1516172" y="1978421"/>
                </a:lnTo>
                <a:lnTo>
                  <a:pt x="1514580" y="1979357"/>
                </a:lnTo>
                <a:lnTo>
                  <a:pt x="1512988" y="1980574"/>
                </a:lnTo>
                <a:lnTo>
                  <a:pt x="1497525" y="1993139"/>
                </a:lnTo>
                <a:lnTo>
                  <a:pt x="1482895" y="2006371"/>
                </a:lnTo>
                <a:lnTo>
                  <a:pt x="1469126" y="2020235"/>
                </a:lnTo>
                <a:lnTo>
                  <a:pt x="1456244" y="2034697"/>
                </a:lnTo>
                <a:close/>
              </a:path>
              <a:path w="1741804" h="3088640">
                <a:moveTo>
                  <a:pt x="1664572" y="2168508"/>
                </a:moveTo>
                <a:lnTo>
                  <a:pt x="1517670" y="1977204"/>
                </a:lnTo>
                <a:lnTo>
                  <a:pt x="1664572" y="2168508"/>
                </a:lnTo>
                <a:close/>
              </a:path>
              <a:path w="1741804" h="3088640">
                <a:moveTo>
                  <a:pt x="1741632" y="2268897"/>
                </a:moveTo>
                <a:lnTo>
                  <a:pt x="1664572" y="2168508"/>
                </a:lnTo>
                <a:lnTo>
                  <a:pt x="1741650" y="2268883"/>
                </a:lnTo>
                <a:close/>
              </a:path>
              <a:path w="1741804" h="3088640">
                <a:moveTo>
                  <a:pt x="1445265" y="2496421"/>
                </a:moveTo>
                <a:lnTo>
                  <a:pt x="1445101" y="2496421"/>
                </a:lnTo>
                <a:lnTo>
                  <a:pt x="1741632" y="2268897"/>
                </a:lnTo>
                <a:lnTo>
                  <a:pt x="1445265" y="2496421"/>
                </a:lnTo>
                <a:close/>
              </a:path>
              <a:path w="1741804" h="3088640">
                <a:moveTo>
                  <a:pt x="674374" y="3088208"/>
                </a:moveTo>
                <a:lnTo>
                  <a:pt x="966053" y="2864228"/>
                </a:lnTo>
                <a:lnTo>
                  <a:pt x="964743" y="2862823"/>
                </a:lnTo>
                <a:lnTo>
                  <a:pt x="963713" y="2861231"/>
                </a:lnTo>
                <a:lnTo>
                  <a:pt x="933912" y="2826445"/>
                </a:lnTo>
                <a:lnTo>
                  <a:pt x="902380" y="2797558"/>
                </a:lnTo>
                <a:lnTo>
                  <a:pt x="1398470" y="2416642"/>
                </a:lnTo>
                <a:lnTo>
                  <a:pt x="1408021" y="2437351"/>
                </a:lnTo>
                <a:lnTo>
                  <a:pt x="1418976" y="2457585"/>
                </a:lnTo>
                <a:lnTo>
                  <a:pt x="1431336" y="2477293"/>
                </a:lnTo>
                <a:lnTo>
                  <a:pt x="1445101" y="2496421"/>
                </a:lnTo>
                <a:lnTo>
                  <a:pt x="1445265" y="2496421"/>
                </a:lnTo>
                <a:lnTo>
                  <a:pt x="1080384" y="2776584"/>
                </a:lnTo>
                <a:lnTo>
                  <a:pt x="674374" y="3088208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84672" y="4816278"/>
            <a:ext cx="1377315" cy="2461895"/>
          </a:xfrm>
          <a:custGeom>
            <a:avLst/>
            <a:gdLst/>
            <a:ahLst/>
            <a:cxnLst/>
            <a:rect l="l" t="t" r="r" b="b"/>
            <a:pathLst>
              <a:path w="1377315" h="2461895">
                <a:moveTo>
                  <a:pt x="143733" y="684037"/>
                </a:moveTo>
                <a:lnTo>
                  <a:pt x="0" y="25675"/>
                </a:lnTo>
                <a:lnTo>
                  <a:pt x="18742" y="20803"/>
                </a:lnTo>
                <a:lnTo>
                  <a:pt x="37290" y="14898"/>
                </a:lnTo>
                <a:lnTo>
                  <a:pt x="55594" y="7963"/>
                </a:lnTo>
                <a:lnTo>
                  <a:pt x="73598" y="0"/>
                </a:lnTo>
                <a:lnTo>
                  <a:pt x="589223" y="671771"/>
                </a:lnTo>
                <a:lnTo>
                  <a:pt x="257689" y="671771"/>
                </a:lnTo>
                <a:lnTo>
                  <a:pt x="229099" y="672529"/>
                </a:lnTo>
                <a:lnTo>
                  <a:pt x="200535" y="674814"/>
                </a:lnTo>
                <a:lnTo>
                  <a:pt x="172059" y="678644"/>
                </a:lnTo>
                <a:lnTo>
                  <a:pt x="143733" y="684037"/>
                </a:lnTo>
                <a:close/>
              </a:path>
              <a:path w="1377315" h="2461895">
                <a:moveTo>
                  <a:pt x="515659" y="2387203"/>
                </a:moveTo>
                <a:lnTo>
                  <a:pt x="372582" y="1731743"/>
                </a:lnTo>
                <a:lnTo>
                  <a:pt x="417147" y="1720005"/>
                </a:lnTo>
                <a:lnTo>
                  <a:pt x="460890" y="1704317"/>
                </a:lnTo>
                <a:lnTo>
                  <a:pt x="503549" y="1684638"/>
                </a:lnTo>
                <a:lnTo>
                  <a:pt x="544865" y="1660926"/>
                </a:lnTo>
                <a:lnTo>
                  <a:pt x="584576" y="1633143"/>
                </a:lnTo>
                <a:lnTo>
                  <a:pt x="621931" y="1601711"/>
                </a:lnTo>
                <a:lnTo>
                  <a:pt x="655722" y="1567646"/>
                </a:lnTo>
                <a:lnTo>
                  <a:pt x="685914" y="1531214"/>
                </a:lnTo>
                <a:lnTo>
                  <a:pt x="712474" y="1492680"/>
                </a:lnTo>
                <a:lnTo>
                  <a:pt x="735366" y="1452310"/>
                </a:lnTo>
                <a:lnTo>
                  <a:pt x="754555" y="1410370"/>
                </a:lnTo>
                <a:lnTo>
                  <a:pt x="770007" y="1367126"/>
                </a:lnTo>
                <a:lnTo>
                  <a:pt x="781687" y="1322844"/>
                </a:lnTo>
                <a:lnTo>
                  <a:pt x="789559" y="1277790"/>
                </a:lnTo>
                <a:lnTo>
                  <a:pt x="793590" y="1232230"/>
                </a:lnTo>
                <a:lnTo>
                  <a:pt x="793745" y="1186429"/>
                </a:lnTo>
                <a:lnTo>
                  <a:pt x="789988" y="1140654"/>
                </a:lnTo>
                <a:lnTo>
                  <a:pt x="782285" y="1095169"/>
                </a:lnTo>
                <a:lnTo>
                  <a:pt x="770602" y="1050242"/>
                </a:lnTo>
                <a:lnTo>
                  <a:pt x="754902" y="1006139"/>
                </a:lnTo>
                <a:lnTo>
                  <a:pt x="735153" y="963124"/>
                </a:lnTo>
                <a:lnTo>
                  <a:pt x="711318" y="921464"/>
                </a:lnTo>
                <a:lnTo>
                  <a:pt x="683363" y="881424"/>
                </a:lnTo>
                <a:lnTo>
                  <a:pt x="650147" y="842129"/>
                </a:lnTo>
                <a:lnTo>
                  <a:pt x="614022" y="806800"/>
                </a:lnTo>
                <a:lnTo>
                  <a:pt x="575301" y="775478"/>
                </a:lnTo>
                <a:lnTo>
                  <a:pt x="534294" y="748203"/>
                </a:lnTo>
                <a:lnTo>
                  <a:pt x="491313" y="725015"/>
                </a:lnTo>
                <a:lnTo>
                  <a:pt x="446669" y="705954"/>
                </a:lnTo>
                <a:lnTo>
                  <a:pt x="400674" y="691058"/>
                </a:lnTo>
                <a:lnTo>
                  <a:pt x="353638" y="680370"/>
                </a:lnTo>
                <a:lnTo>
                  <a:pt x="305872" y="673927"/>
                </a:lnTo>
                <a:lnTo>
                  <a:pt x="257689" y="671771"/>
                </a:lnTo>
                <a:lnTo>
                  <a:pt x="589223" y="671771"/>
                </a:lnTo>
                <a:lnTo>
                  <a:pt x="1377214" y="1698390"/>
                </a:lnTo>
                <a:lnTo>
                  <a:pt x="1346669" y="1740045"/>
                </a:lnTo>
                <a:lnTo>
                  <a:pt x="1322587" y="1784944"/>
                </a:lnTo>
                <a:lnTo>
                  <a:pt x="1305070" y="1832333"/>
                </a:lnTo>
                <a:lnTo>
                  <a:pt x="1294217" y="1881462"/>
                </a:lnTo>
                <a:lnTo>
                  <a:pt x="1290127" y="1931578"/>
                </a:lnTo>
                <a:lnTo>
                  <a:pt x="1292901" y="1981930"/>
                </a:lnTo>
                <a:lnTo>
                  <a:pt x="1302639" y="2031766"/>
                </a:lnTo>
                <a:lnTo>
                  <a:pt x="1319440" y="2080336"/>
                </a:lnTo>
                <a:lnTo>
                  <a:pt x="930032" y="2379337"/>
                </a:lnTo>
                <a:lnTo>
                  <a:pt x="591411" y="2379337"/>
                </a:lnTo>
                <a:lnTo>
                  <a:pt x="572438" y="2379829"/>
                </a:lnTo>
                <a:lnTo>
                  <a:pt x="553465" y="2381304"/>
                </a:lnTo>
                <a:lnTo>
                  <a:pt x="534527" y="2383762"/>
                </a:lnTo>
                <a:lnTo>
                  <a:pt x="515659" y="2387203"/>
                </a:lnTo>
                <a:close/>
              </a:path>
              <a:path w="1377315" h="2461895">
                <a:moveTo>
                  <a:pt x="823351" y="2461270"/>
                </a:moveTo>
                <a:lnTo>
                  <a:pt x="781673" y="2432038"/>
                </a:lnTo>
                <a:lnTo>
                  <a:pt x="736908" y="2409130"/>
                </a:lnTo>
                <a:lnTo>
                  <a:pt x="689787" y="2392644"/>
                </a:lnTo>
                <a:lnTo>
                  <a:pt x="641044" y="2382681"/>
                </a:lnTo>
                <a:lnTo>
                  <a:pt x="591411" y="2379337"/>
                </a:lnTo>
                <a:lnTo>
                  <a:pt x="930032" y="2379337"/>
                </a:lnTo>
                <a:lnTo>
                  <a:pt x="823351" y="24612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28405" y="5488050"/>
            <a:ext cx="650240" cy="1060450"/>
          </a:xfrm>
          <a:custGeom>
            <a:avLst/>
            <a:gdLst/>
            <a:ahLst/>
            <a:cxnLst/>
            <a:rect l="l" t="t" r="r" b="b"/>
            <a:pathLst>
              <a:path w="650239" h="1060450">
                <a:moveTo>
                  <a:pt x="14045" y="76407"/>
                </a:moveTo>
                <a:lnTo>
                  <a:pt x="0" y="12266"/>
                </a:lnTo>
                <a:lnTo>
                  <a:pt x="56802" y="3043"/>
                </a:lnTo>
                <a:lnTo>
                  <a:pt x="113956" y="0"/>
                </a:lnTo>
                <a:lnTo>
                  <a:pt x="162139" y="2156"/>
                </a:lnTo>
                <a:lnTo>
                  <a:pt x="209905" y="8598"/>
                </a:lnTo>
                <a:lnTo>
                  <a:pt x="256941" y="19287"/>
                </a:lnTo>
                <a:lnTo>
                  <a:pt x="302937" y="34182"/>
                </a:lnTo>
                <a:lnTo>
                  <a:pt x="347581" y="53244"/>
                </a:lnTo>
                <a:lnTo>
                  <a:pt x="370730" y="65733"/>
                </a:lnTo>
                <a:lnTo>
                  <a:pt x="113675" y="65733"/>
                </a:lnTo>
                <a:lnTo>
                  <a:pt x="88667" y="66400"/>
                </a:lnTo>
                <a:lnTo>
                  <a:pt x="63684" y="68401"/>
                </a:lnTo>
                <a:lnTo>
                  <a:pt x="38790" y="71737"/>
                </a:lnTo>
                <a:lnTo>
                  <a:pt x="14045" y="76407"/>
                </a:lnTo>
                <a:close/>
              </a:path>
              <a:path w="650239" h="1060450">
                <a:moveTo>
                  <a:pt x="228849" y="1059972"/>
                </a:moveTo>
                <a:lnTo>
                  <a:pt x="214803" y="995830"/>
                </a:lnTo>
                <a:lnTo>
                  <a:pt x="263626" y="982443"/>
                </a:lnTo>
                <a:lnTo>
                  <a:pt x="311202" y="963596"/>
                </a:lnTo>
                <a:lnTo>
                  <a:pt x="357093" y="939235"/>
                </a:lnTo>
                <a:lnTo>
                  <a:pt x="400860" y="909310"/>
                </a:lnTo>
                <a:lnTo>
                  <a:pt x="437486" y="878146"/>
                </a:lnTo>
                <a:lnTo>
                  <a:pt x="470156" y="844079"/>
                </a:lnTo>
                <a:lnTo>
                  <a:pt x="498826" y="807444"/>
                </a:lnTo>
                <a:lnTo>
                  <a:pt x="523451" y="768576"/>
                </a:lnTo>
                <a:lnTo>
                  <a:pt x="543990" y="727808"/>
                </a:lnTo>
                <a:lnTo>
                  <a:pt x="560397" y="685475"/>
                </a:lnTo>
                <a:lnTo>
                  <a:pt x="572629" y="641911"/>
                </a:lnTo>
                <a:lnTo>
                  <a:pt x="580643" y="597451"/>
                </a:lnTo>
                <a:lnTo>
                  <a:pt x="584395" y="552429"/>
                </a:lnTo>
                <a:lnTo>
                  <a:pt x="583842" y="507180"/>
                </a:lnTo>
                <a:lnTo>
                  <a:pt x="578939" y="462038"/>
                </a:lnTo>
                <a:lnTo>
                  <a:pt x="569644" y="417337"/>
                </a:lnTo>
                <a:lnTo>
                  <a:pt x="555912" y="373412"/>
                </a:lnTo>
                <a:lnTo>
                  <a:pt x="537700" y="330597"/>
                </a:lnTo>
                <a:lnTo>
                  <a:pt x="514964" y="289227"/>
                </a:lnTo>
                <a:lnTo>
                  <a:pt x="487662" y="249636"/>
                </a:lnTo>
                <a:lnTo>
                  <a:pt x="455101" y="211565"/>
                </a:lnTo>
                <a:lnTo>
                  <a:pt x="419409" y="177788"/>
                </a:lnTo>
                <a:lnTo>
                  <a:pt x="380964" y="148355"/>
                </a:lnTo>
                <a:lnTo>
                  <a:pt x="340145" y="123315"/>
                </a:lnTo>
                <a:lnTo>
                  <a:pt x="297329" y="102717"/>
                </a:lnTo>
                <a:lnTo>
                  <a:pt x="252896" y="86610"/>
                </a:lnTo>
                <a:lnTo>
                  <a:pt x="207224" y="75045"/>
                </a:lnTo>
                <a:lnTo>
                  <a:pt x="160691" y="68069"/>
                </a:lnTo>
                <a:lnTo>
                  <a:pt x="113675" y="65733"/>
                </a:lnTo>
                <a:lnTo>
                  <a:pt x="370730" y="65733"/>
                </a:lnTo>
                <a:lnTo>
                  <a:pt x="431568" y="103707"/>
                </a:lnTo>
                <a:lnTo>
                  <a:pt x="470289" y="135029"/>
                </a:lnTo>
                <a:lnTo>
                  <a:pt x="506414" y="170357"/>
                </a:lnTo>
                <a:lnTo>
                  <a:pt x="539630" y="209653"/>
                </a:lnTo>
                <a:lnTo>
                  <a:pt x="567585" y="249692"/>
                </a:lnTo>
                <a:lnTo>
                  <a:pt x="591420" y="291352"/>
                </a:lnTo>
                <a:lnTo>
                  <a:pt x="611169" y="334367"/>
                </a:lnTo>
                <a:lnTo>
                  <a:pt x="626869" y="378471"/>
                </a:lnTo>
                <a:lnTo>
                  <a:pt x="638552" y="423398"/>
                </a:lnTo>
                <a:lnTo>
                  <a:pt x="646255" y="468882"/>
                </a:lnTo>
                <a:lnTo>
                  <a:pt x="650001" y="514525"/>
                </a:lnTo>
                <a:lnTo>
                  <a:pt x="649857" y="560458"/>
                </a:lnTo>
                <a:lnTo>
                  <a:pt x="645826" y="606019"/>
                </a:lnTo>
                <a:lnTo>
                  <a:pt x="637954" y="651073"/>
                </a:lnTo>
                <a:lnTo>
                  <a:pt x="626274" y="695355"/>
                </a:lnTo>
                <a:lnTo>
                  <a:pt x="610822" y="738599"/>
                </a:lnTo>
                <a:lnTo>
                  <a:pt x="591633" y="780538"/>
                </a:lnTo>
                <a:lnTo>
                  <a:pt x="568741" y="820908"/>
                </a:lnTo>
                <a:lnTo>
                  <a:pt x="542181" y="859443"/>
                </a:lnTo>
                <a:lnTo>
                  <a:pt x="511989" y="895875"/>
                </a:lnTo>
                <a:lnTo>
                  <a:pt x="478198" y="929940"/>
                </a:lnTo>
                <a:lnTo>
                  <a:pt x="440843" y="961372"/>
                </a:lnTo>
                <a:lnTo>
                  <a:pt x="401132" y="989155"/>
                </a:lnTo>
                <a:lnTo>
                  <a:pt x="359816" y="1012866"/>
                </a:lnTo>
                <a:lnTo>
                  <a:pt x="317157" y="1032546"/>
                </a:lnTo>
                <a:lnTo>
                  <a:pt x="273414" y="1048234"/>
                </a:lnTo>
                <a:lnTo>
                  <a:pt x="228849" y="1059972"/>
                </a:lnTo>
                <a:close/>
              </a:path>
              <a:path w="650239" h="1060450">
                <a:moveTo>
                  <a:pt x="105716" y="496089"/>
                </a:moveTo>
                <a:lnTo>
                  <a:pt x="16667" y="88299"/>
                </a:lnTo>
                <a:lnTo>
                  <a:pt x="40780" y="83806"/>
                </a:lnTo>
                <a:lnTo>
                  <a:pt x="65042" y="80586"/>
                </a:lnTo>
                <a:lnTo>
                  <a:pt x="89392" y="78647"/>
                </a:lnTo>
                <a:lnTo>
                  <a:pt x="113769" y="77999"/>
                </a:lnTo>
                <a:lnTo>
                  <a:pt x="159537" y="80273"/>
                </a:lnTo>
                <a:lnTo>
                  <a:pt x="204834" y="87064"/>
                </a:lnTo>
                <a:lnTo>
                  <a:pt x="249289" y="98325"/>
                </a:lnTo>
                <a:lnTo>
                  <a:pt x="292536" y="114009"/>
                </a:lnTo>
                <a:lnTo>
                  <a:pt x="334204" y="134069"/>
                </a:lnTo>
                <a:lnTo>
                  <a:pt x="373927" y="158457"/>
                </a:lnTo>
                <a:lnTo>
                  <a:pt x="411336" y="187128"/>
                </a:lnTo>
                <a:lnTo>
                  <a:pt x="446061" y="220033"/>
                </a:lnTo>
                <a:lnTo>
                  <a:pt x="477736" y="257127"/>
                </a:lnTo>
                <a:lnTo>
                  <a:pt x="504376" y="295675"/>
                </a:lnTo>
                <a:lnTo>
                  <a:pt x="508467" y="303103"/>
                </a:lnTo>
                <a:lnTo>
                  <a:pt x="237651" y="303103"/>
                </a:lnTo>
                <a:lnTo>
                  <a:pt x="213210" y="304877"/>
                </a:lnTo>
                <a:lnTo>
                  <a:pt x="169771" y="319101"/>
                </a:lnTo>
                <a:lnTo>
                  <a:pt x="136817" y="344392"/>
                </a:lnTo>
                <a:lnTo>
                  <a:pt x="108993" y="392994"/>
                </a:lnTo>
                <a:lnTo>
                  <a:pt x="102439" y="436676"/>
                </a:lnTo>
                <a:lnTo>
                  <a:pt x="102831" y="464416"/>
                </a:lnTo>
                <a:lnTo>
                  <a:pt x="105716" y="496089"/>
                </a:lnTo>
                <a:close/>
              </a:path>
              <a:path w="650239" h="1060450">
                <a:moveTo>
                  <a:pt x="350671" y="358910"/>
                </a:moveTo>
                <a:lnTo>
                  <a:pt x="301488" y="318635"/>
                </a:lnTo>
                <a:lnTo>
                  <a:pt x="247108" y="303290"/>
                </a:lnTo>
                <a:lnTo>
                  <a:pt x="240741" y="303103"/>
                </a:lnTo>
                <a:lnTo>
                  <a:pt x="508467" y="303103"/>
                </a:lnTo>
                <a:lnTo>
                  <a:pt x="526562" y="335958"/>
                </a:lnTo>
                <a:lnTo>
                  <a:pt x="528403" y="340277"/>
                </a:lnTo>
                <a:lnTo>
                  <a:pt x="382601" y="340277"/>
                </a:lnTo>
                <a:lnTo>
                  <a:pt x="350671" y="358910"/>
                </a:lnTo>
                <a:close/>
              </a:path>
              <a:path w="650239" h="1060450">
                <a:moveTo>
                  <a:pt x="571943" y="533263"/>
                </a:moveTo>
                <a:lnTo>
                  <a:pt x="392058" y="533263"/>
                </a:lnTo>
                <a:lnTo>
                  <a:pt x="395761" y="514525"/>
                </a:lnTo>
                <a:lnTo>
                  <a:pt x="398156" y="497201"/>
                </a:lnTo>
                <a:lnTo>
                  <a:pt x="399235" y="481263"/>
                </a:lnTo>
                <a:lnTo>
                  <a:pt x="398987" y="466687"/>
                </a:lnTo>
                <a:lnTo>
                  <a:pt x="397387" y="452673"/>
                </a:lnTo>
                <a:lnTo>
                  <a:pt x="394399" y="438432"/>
                </a:lnTo>
                <a:lnTo>
                  <a:pt x="390007" y="423944"/>
                </a:lnTo>
                <a:lnTo>
                  <a:pt x="384193" y="409194"/>
                </a:lnTo>
                <a:lnTo>
                  <a:pt x="420243" y="388125"/>
                </a:lnTo>
                <a:lnTo>
                  <a:pt x="382601" y="340277"/>
                </a:lnTo>
                <a:lnTo>
                  <a:pt x="528403" y="340277"/>
                </a:lnTo>
                <a:lnTo>
                  <a:pt x="544337" y="377650"/>
                </a:lnTo>
                <a:lnTo>
                  <a:pt x="557743" y="420425"/>
                </a:lnTo>
                <a:lnTo>
                  <a:pt x="566824" y="463959"/>
                </a:lnTo>
                <a:lnTo>
                  <a:pt x="571622" y="507924"/>
                </a:lnTo>
                <a:lnTo>
                  <a:pt x="571943" y="533263"/>
                </a:lnTo>
                <a:close/>
              </a:path>
              <a:path w="650239" h="1060450">
                <a:moveTo>
                  <a:pt x="212181" y="983845"/>
                </a:moveTo>
                <a:lnTo>
                  <a:pt x="150662" y="702278"/>
                </a:lnTo>
                <a:lnTo>
                  <a:pt x="162729" y="690949"/>
                </a:lnTo>
                <a:lnTo>
                  <a:pt x="173252" y="678716"/>
                </a:lnTo>
                <a:lnTo>
                  <a:pt x="196280" y="635023"/>
                </a:lnTo>
                <a:lnTo>
                  <a:pt x="205814" y="577085"/>
                </a:lnTo>
                <a:lnTo>
                  <a:pt x="205743" y="560458"/>
                </a:lnTo>
                <a:lnTo>
                  <a:pt x="204807" y="542615"/>
                </a:lnTo>
                <a:lnTo>
                  <a:pt x="202759" y="518186"/>
                </a:lnTo>
                <a:lnTo>
                  <a:pt x="199728" y="488972"/>
                </a:lnTo>
                <a:lnTo>
                  <a:pt x="197549" y="468882"/>
                </a:lnTo>
                <a:lnTo>
                  <a:pt x="196204" y="454912"/>
                </a:lnTo>
                <a:lnTo>
                  <a:pt x="195474" y="444887"/>
                </a:lnTo>
                <a:lnTo>
                  <a:pt x="195513" y="434862"/>
                </a:lnTo>
                <a:lnTo>
                  <a:pt x="195607" y="430075"/>
                </a:lnTo>
                <a:lnTo>
                  <a:pt x="219483" y="396228"/>
                </a:lnTo>
                <a:lnTo>
                  <a:pt x="241302" y="390934"/>
                </a:lnTo>
                <a:lnTo>
                  <a:pt x="245235" y="390934"/>
                </a:lnTo>
                <a:lnTo>
                  <a:pt x="285621" y="408033"/>
                </a:lnTo>
                <a:lnTo>
                  <a:pt x="308718" y="444716"/>
                </a:lnTo>
                <a:lnTo>
                  <a:pt x="313169" y="480709"/>
                </a:lnTo>
                <a:lnTo>
                  <a:pt x="312056" y="496089"/>
                </a:lnTo>
                <a:lnTo>
                  <a:pt x="309564" y="513037"/>
                </a:lnTo>
                <a:lnTo>
                  <a:pt x="392058" y="533263"/>
                </a:lnTo>
                <a:lnTo>
                  <a:pt x="571943" y="533263"/>
                </a:lnTo>
                <a:lnTo>
                  <a:pt x="572061" y="542615"/>
                </a:lnTo>
                <a:lnTo>
                  <a:pt x="572144" y="552429"/>
                </a:lnTo>
                <a:lnTo>
                  <a:pt x="568541" y="595847"/>
                </a:lnTo>
                <a:lnTo>
                  <a:pt x="560747" y="639154"/>
                </a:lnTo>
                <a:lnTo>
                  <a:pt x="548842" y="681589"/>
                </a:lnTo>
                <a:lnTo>
                  <a:pt x="532868" y="722827"/>
                </a:lnTo>
                <a:lnTo>
                  <a:pt x="512868" y="762543"/>
                </a:lnTo>
                <a:lnTo>
                  <a:pt x="488884" y="800411"/>
                </a:lnTo>
                <a:lnTo>
                  <a:pt x="460960" y="836104"/>
                </a:lnTo>
                <a:lnTo>
                  <a:pt x="429139" y="869297"/>
                </a:lnTo>
                <a:lnTo>
                  <a:pt x="393463" y="899665"/>
                </a:lnTo>
                <a:lnTo>
                  <a:pt x="350798" y="928764"/>
                </a:lnTo>
                <a:lnTo>
                  <a:pt x="306088" y="952464"/>
                </a:lnTo>
                <a:lnTo>
                  <a:pt x="259745" y="970810"/>
                </a:lnTo>
                <a:lnTo>
                  <a:pt x="212181" y="983844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42450" y="5553783"/>
            <a:ext cx="570865" cy="930275"/>
          </a:xfrm>
          <a:custGeom>
            <a:avLst/>
            <a:gdLst/>
            <a:ahLst/>
            <a:cxnLst/>
            <a:rect l="l" t="t" r="r" b="b"/>
            <a:pathLst>
              <a:path w="570864" h="930275">
                <a:moveTo>
                  <a:pt x="2621" y="22566"/>
                </a:moveTo>
                <a:lnTo>
                  <a:pt x="49639" y="2668"/>
                </a:lnTo>
                <a:lnTo>
                  <a:pt x="99629" y="0"/>
                </a:lnTo>
                <a:lnTo>
                  <a:pt x="146645" y="2336"/>
                </a:lnTo>
                <a:lnTo>
                  <a:pt x="193178" y="9311"/>
                </a:lnTo>
                <a:lnTo>
                  <a:pt x="204846" y="12266"/>
                </a:lnTo>
                <a:lnTo>
                  <a:pt x="99723" y="12266"/>
                </a:lnTo>
                <a:lnTo>
                  <a:pt x="75347" y="12914"/>
                </a:lnTo>
                <a:lnTo>
                  <a:pt x="50997" y="14853"/>
                </a:lnTo>
                <a:lnTo>
                  <a:pt x="26734" y="18073"/>
                </a:lnTo>
                <a:lnTo>
                  <a:pt x="2621" y="22566"/>
                </a:lnTo>
                <a:close/>
              </a:path>
              <a:path w="570864" h="930275">
                <a:moveTo>
                  <a:pt x="200757" y="930097"/>
                </a:moveTo>
                <a:lnTo>
                  <a:pt x="198136" y="918111"/>
                </a:lnTo>
                <a:lnTo>
                  <a:pt x="245699" y="905077"/>
                </a:lnTo>
                <a:lnTo>
                  <a:pt x="292042" y="886731"/>
                </a:lnTo>
                <a:lnTo>
                  <a:pt x="336752" y="863031"/>
                </a:lnTo>
                <a:lnTo>
                  <a:pt x="379417" y="833932"/>
                </a:lnTo>
                <a:lnTo>
                  <a:pt x="415093" y="803564"/>
                </a:lnTo>
                <a:lnTo>
                  <a:pt x="446915" y="770371"/>
                </a:lnTo>
                <a:lnTo>
                  <a:pt x="474839" y="734678"/>
                </a:lnTo>
                <a:lnTo>
                  <a:pt x="498822" y="696810"/>
                </a:lnTo>
                <a:lnTo>
                  <a:pt x="518822" y="657095"/>
                </a:lnTo>
                <a:lnTo>
                  <a:pt x="534796" y="615856"/>
                </a:lnTo>
                <a:lnTo>
                  <a:pt x="546701" y="573421"/>
                </a:lnTo>
                <a:lnTo>
                  <a:pt x="554495" y="530114"/>
                </a:lnTo>
                <a:lnTo>
                  <a:pt x="558134" y="486263"/>
                </a:lnTo>
                <a:lnTo>
                  <a:pt x="557576" y="442191"/>
                </a:lnTo>
                <a:lnTo>
                  <a:pt x="552778" y="398226"/>
                </a:lnTo>
                <a:lnTo>
                  <a:pt x="543697" y="354693"/>
                </a:lnTo>
                <a:lnTo>
                  <a:pt x="530291" y="311917"/>
                </a:lnTo>
                <a:lnTo>
                  <a:pt x="512516" y="270225"/>
                </a:lnTo>
                <a:lnTo>
                  <a:pt x="490330" y="229942"/>
                </a:lnTo>
                <a:lnTo>
                  <a:pt x="463690" y="191394"/>
                </a:lnTo>
                <a:lnTo>
                  <a:pt x="432016" y="154300"/>
                </a:lnTo>
                <a:lnTo>
                  <a:pt x="397290" y="121395"/>
                </a:lnTo>
                <a:lnTo>
                  <a:pt x="359882" y="92725"/>
                </a:lnTo>
                <a:lnTo>
                  <a:pt x="320159" y="68336"/>
                </a:lnTo>
                <a:lnTo>
                  <a:pt x="278490" y="48276"/>
                </a:lnTo>
                <a:lnTo>
                  <a:pt x="235244" y="32592"/>
                </a:lnTo>
                <a:lnTo>
                  <a:pt x="190788" y="21331"/>
                </a:lnTo>
                <a:lnTo>
                  <a:pt x="145492" y="14540"/>
                </a:lnTo>
                <a:lnTo>
                  <a:pt x="99723" y="12266"/>
                </a:lnTo>
                <a:lnTo>
                  <a:pt x="204846" y="12266"/>
                </a:lnTo>
                <a:lnTo>
                  <a:pt x="283284" y="36984"/>
                </a:lnTo>
                <a:lnTo>
                  <a:pt x="326099" y="57582"/>
                </a:lnTo>
                <a:lnTo>
                  <a:pt x="366918" y="82622"/>
                </a:lnTo>
                <a:lnTo>
                  <a:pt x="405363" y="112055"/>
                </a:lnTo>
                <a:lnTo>
                  <a:pt x="441055" y="145832"/>
                </a:lnTo>
                <a:lnTo>
                  <a:pt x="473616" y="183903"/>
                </a:lnTo>
                <a:lnTo>
                  <a:pt x="500919" y="223494"/>
                </a:lnTo>
                <a:lnTo>
                  <a:pt x="523654" y="264864"/>
                </a:lnTo>
                <a:lnTo>
                  <a:pt x="541866" y="307679"/>
                </a:lnTo>
                <a:lnTo>
                  <a:pt x="555598" y="351604"/>
                </a:lnTo>
                <a:lnTo>
                  <a:pt x="564894" y="396305"/>
                </a:lnTo>
                <a:lnTo>
                  <a:pt x="569796" y="441447"/>
                </a:lnTo>
                <a:lnTo>
                  <a:pt x="570350" y="486696"/>
                </a:lnTo>
                <a:lnTo>
                  <a:pt x="566598" y="531718"/>
                </a:lnTo>
                <a:lnTo>
                  <a:pt x="558584" y="576178"/>
                </a:lnTo>
                <a:lnTo>
                  <a:pt x="546351" y="619741"/>
                </a:lnTo>
                <a:lnTo>
                  <a:pt x="529944" y="662075"/>
                </a:lnTo>
                <a:lnTo>
                  <a:pt x="509406" y="702843"/>
                </a:lnTo>
                <a:lnTo>
                  <a:pt x="484780" y="741711"/>
                </a:lnTo>
                <a:lnTo>
                  <a:pt x="456111" y="778346"/>
                </a:lnTo>
                <a:lnTo>
                  <a:pt x="423441" y="812412"/>
                </a:lnTo>
                <a:lnTo>
                  <a:pt x="386814" y="843576"/>
                </a:lnTo>
                <a:lnTo>
                  <a:pt x="343048" y="873502"/>
                </a:lnTo>
                <a:lnTo>
                  <a:pt x="297157" y="897862"/>
                </a:lnTo>
                <a:lnTo>
                  <a:pt x="249580" y="916710"/>
                </a:lnTo>
                <a:lnTo>
                  <a:pt x="200757" y="9300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30844" y="5791153"/>
            <a:ext cx="318135" cy="399415"/>
          </a:xfrm>
          <a:custGeom>
            <a:avLst/>
            <a:gdLst/>
            <a:ahLst/>
            <a:cxnLst/>
            <a:rect l="l" t="t" r="r" b="b"/>
            <a:pathLst>
              <a:path w="318135" h="399414">
                <a:moveTo>
                  <a:pt x="48222" y="399175"/>
                </a:moveTo>
                <a:lnTo>
                  <a:pt x="3269" y="192901"/>
                </a:lnTo>
                <a:lnTo>
                  <a:pt x="392" y="161313"/>
                </a:lnTo>
                <a:lnTo>
                  <a:pt x="0" y="133573"/>
                </a:lnTo>
                <a:lnTo>
                  <a:pt x="2065" y="109765"/>
                </a:lnTo>
                <a:lnTo>
                  <a:pt x="13488" y="72063"/>
                </a:lnTo>
                <a:lnTo>
                  <a:pt x="48316" y="28465"/>
                </a:lnTo>
                <a:lnTo>
                  <a:pt x="88147" y="7104"/>
                </a:lnTo>
                <a:lnTo>
                  <a:pt x="135212" y="0"/>
                </a:lnTo>
                <a:lnTo>
                  <a:pt x="138302" y="0"/>
                </a:lnTo>
                <a:lnTo>
                  <a:pt x="199049" y="15532"/>
                </a:lnTo>
                <a:lnTo>
                  <a:pt x="248232" y="55807"/>
                </a:lnTo>
                <a:lnTo>
                  <a:pt x="294821" y="55807"/>
                </a:lnTo>
                <a:lnTo>
                  <a:pt x="317804" y="85022"/>
                </a:lnTo>
                <a:lnTo>
                  <a:pt x="312997" y="87831"/>
                </a:lnTo>
                <a:lnTo>
                  <a:pt x="138863" y="87831"/>
                </a:lnTo>
                <a:lnTo>
                  <a:pt x="131052" y="88425"/>
                </a:lnTo>
                <a:lnTo>
                  <a:pt x="98131" y="111802"/>
                </a:lnTo>
                <a:lnTo>
                  <a:pt x="93035" y="141784"/>
                </a:lnTo>
                <a:lnTo>
                  <a:pt x="93799" y="152160"/>
                </a:lnTo>
                <a:lnTo>
                  <a:pt x="95180" y="166504"/>
                </a:lnTo>
                <a:lnTo>
                  <a:pt x="97288" y="185869"/>
                </a:lnTo>
                <a:lnTo>
                  <a:pt x="100320" y="215083"/>
                </a:lnTo>
                <a:lnTo>
                  <a:pt x="102368" y="239512"/>
                </a:lnTo>
                <a:lnTo>
                  <a:pt x="103398" y="259148"/>
                </a:lnTo>
                <a:lnTo>
                  <a:pt x="103375" y="273982"/>
                </a:lnTo>
                <a:lnTo>
                  <a:pt x="98669" y="314035"/>
                </a:lnTo>
                <a:lnTo>
                  <a:pt x="79825" y="362450"/>
                </a:lnTo>
                <a:lnTo>
                  <a:pt x="60290" y="387846"/>
                </a:lnTo>
                <a:lnTo>
                  <a:pt x="48222" y="399175"/>
                </a:lnTo>
                <a:close/>
              </a:path>
              <a:path w="318135" h="399414">
                <a:moveTo>
                  <a:pt x="294821" y="55807"/>
                </a:moveTo>
                <a:lnTo>
                  <a:pt x="248232" y="55807"/>
                </a:lnTo>
                <a:lnTo>
                  <a:pt x="280162" y="37173"/>
                </a:lnTo>
                <a:lnTo>
                  <a:pt x="294821" y="55807"/>
                </a:lnTo>
                <a:close/>
              </a:path>
              <a:path w="318135" h="399414">
                <a:moveTo>
                  <a:pt x="289619" y="230160"/>
                </a:moveTo>
                <a:lnTo>
                  <a:pt x="207125" y="209934"/>
                </a:lnTo>
                <a:lnTo>
                  <a:pt x="209630" y="192901"/>
                </a:lnTo>
                <a:lnTo>
                  <a:pt x="210730" y="177606"/>
                </a:lnTo>
                <a:lnTo>
                  <a:pt x="202490" y="131759"/>
                </a:lnTo>
                <a:lnTo>
                  <a:pt x="173568" y="97651"/>
                </a:lnTo>
                <a:lnTo>
                  <a:pt x="142796" y="87831"/>
                </a:lnTo>
                <a:lnTo>
                  <a:pt x="312997" y="87831"/>
                </a:lnTo>
                <a:lnTo>
                  <a:pt x="281754" y="106090"/>
                </a:lnTo>
                <a:lnTo>
                  <a:pt x="287568" y="120841"/>
                </a:lnTo>
                <a:lnTo>
                  <a:pt x="291960" y="135329"/>
                </a:lnTo>
                <a:lnTo>
                  <a:pt x="294948" y="149570"/>
                </a:lnTo>
                <a:lnTo>
                  <a:pt x="296548" y="163584"/>
                </a:lnTo>
                <a:lnTo>
                  <a:pt x="296796" y="178160"/>
                </a:lnTo>
                <a:lnTo>
                  <a:pt x="295717" y="194098"/>
                </a:lnTo>
                <a:lnTo>
                  <a:pt x="293322" y="211422"/>
                </a:lnTo>
                <a:lnTo>
                  <a:pt x="289619" y="2301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05642" y="4479990"/>
            <a:ext cx="224154" cy="362585"/>
          </a:xfrm>
          <a:custGeom>
            <a:avLst/>
            <a:gdLst/>
            <a:ahLst/>
            <a:cxnLst/>
            <a:rect l="l" t="t" r="r" b="b"/>
            <a:pathLst>
              <a:path w="224154" h="362585">
                <a:moveTo>
                  <a:pt x="79029" y="361963"/>
                </a:moveTo>
                <a:lnTo>
                  <a:pt x="0" y="0"/>
                </a:lnTo>
                <a:lnTo>
                  <a:pt x="223792" y="291773"/>
                </a:lnTo>
                <a:lnTo>
                  <a:pt x="222481" y="292943"/>
                </a:lnTo>
                <a:lnTo>
                  <a:pt x="186747" y="317848"/>
                </a:lnTo>
                <a:lnTo>
                  <a:pt x="152628" y="336288"/>
                </a:lnTo>
                <a:lnTo>
                  <a:pt x="116320" y="351187"/>
                </a:lnTo>
                <a:lnTo>
                  <a:pt x="79029" y="361963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00332" y="7195616"/>
            <a:ext cx="371475" cy="372745"/>
          </a:xfrm>
          <a:custGeom>
            <a:avLst/>
            <a:gdLst/>
            <a:ahLst/>
            <a:cxnLst/>
            <a:rect l="l" t="t" r="r" b="b"/>
            <a:pathLst>
              <a:path w="371475" h="372745">
                <a:moveTo>
                  <a:pt x="37587" y="179900"/>
                </a:moveTo>
                <a:lnTo>
                  <a:pt x="0" y="7865"/>
                </a:lnTo>
                <a:lnTo>
                  <a:pt x="18867" y="4424"/>
                </a:lnTo>
                <a:lnTo>
                  <a:pt x="37805" y="1966"/>
                </a:lnTo>
                <a:lnTo>
                  <a:pt x="56779" y="491"/>
                </a:lnTo>
                <a:lnTo>
                  <a:pt x="75752" y="0"/>
                </a:lnTo>
                <a:lnTo>
                  <a:pt x="125385" y="3343"/>
                </a:lnTo>
                <a:lnTo>
                  <a:pt x="174128" y="13306"/>
                </a:lnTo>
                <a:lnTo>
                  <a:pt x="221248" y="29792"/>
                </a:lnTo>
                <a:lnTo>
                  <a:pt x="266014" y="52700"/>
                </a:lnTo>
                <a:lnTo>
                  <a:pt x="288467" y="68448"/>
                </a:lnTo>
                <a:lnTo>
                  <a:pt x="56088" y="68448"/>
                </a:lnTo>
                <a:lnTo>
                  <a:pt x="51594" y="72381"/>
                </a:lnTo>
                <a:lnTo>
                  <a:pt x="50845" y="77531"/>
                </a:lnTo>
                <a:lnTo>
                  <a:pt x="37923" y="176974"/>
                </a:lnTo>
                <a:lnTo>
                  <a:pt x="37587" y="179900"/>
                </a:lnTo>
                <a:close/>
              </a:path>
              <a:path w="371475" h="372745">
                <a:moveTo>
                  <a:pt x="301859" y="201975"/>
                </a:moveTo>
                <a:lnTo>
                  <a:pt x="152815" y="201975"/>
                </a:lnTo>
                <a:lnTo>
                  <a:pt x="157403" y="197948"/>
                </a:lnTo>
                <a:lnTo>
                  <a:pt x="158153" y="192798"/>
                </a:lnTo>
                <a:lnTo>
                  <a:pt x="171917" y="87550"/>
                </a:lnTo>
                <a:lnTo>
                  <a:pt x="167891" y="82400"/>
                </a:lnTo>
                <a:lnTo>
                  <a:pt x="62549" y="68542"/>
                </a:lnTo>
                <a:lnTo>
                  <a:pt x="62081" y="68448"/>
                </a:lnTo>
                <a:lnTo>
                  <a:pt x="288467" y="68448"/>
                </a:lnTo>
                <a:lnTo>
                  <a:pt x="307691" y="81932"/>
                </a:lnTo>
                <a:lnTo>
                  <a:pt x="339223" y="110819"/>
                </a:lnTo>
                <a:lnTo>
                  <a:pt x="367806" y="143920"/>
                </a:lnTo>
                <a:lnTo>
                  <a:pt x="370053" y="147197"/>
                </a:lnTo>
                <a:lnTo>
                  <a:pt x="371364" y="148602"/>
                </a:lnTo>
                <a:lnTo>
                  <a:pt x="301859" y="201975"/>
                </a:lnTo>
                <a:close/>
              </a:path>
              <a:path w="371475" h="372745">
                <a:moveTo>
                  <a:pt x="38590" y="184492"/>
                </a:moveTo>
                <a:lnTo>
                  <a:pt x="37267" y="182685"/>
                </a:lnTo>
                <a:lnTo>
                  <a:pt x="37587" y="179900"/>
                </a:lnTo>
                <a:lnTo>
                  <a:pt x="38590" y="184492"/>
                </a:lnTo>
                <a:close/>
              </a:path>
              <a:path w="371475" h="372745">
                <a:moveTo>
                  <a:pt x="79685" y="372582"/>
                </a:moveTo>
                <a:lnTo>
                  <a:pt x="38590" y="184492"/>
                </a:lnTo>
                <a:lnTo>
                  <a:pt x="41106" y="187929"/>
                </a:lnTo>
                <a:lnTo>
                  <a:pt x="46912" y="188772"/>
                </a:lnTo>
                <a:lnTo>
                  <a:pt x="146354" y="201881"/>
                </a:lnTo>
                <a:lnTo>
                  <a:pt x="146823" y="201975"/>
                </a:lnTo>
                <a:lnTo>
                  <a:pt x="301859" y="201975"/>
                </a:lnTo>
                <a:lnTo>
                  <a:pt x="79685" y="372582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674799" y="6457195"/>
            <a:ext cx="372745" cy="519430"/>
          </a:xfrm>
          <a:custGeom>
            <a:avLst/>
            <a:gdLst/>
            <a:ahLst/>
            <a:cxnLst/>
            <a:rect l="l" t="t" r="r" b="b"/>
            <a:pathLst>
              <a:path w="372745" h="519429">
                <a:moveTo>
                  <a:pt x="75944" y="519217"/>
                </a:moveTo>
                <a:lnTo>
                  <a:pt x="49819" y="480381"/>
                </a:lnTo>
                <a:lnTo>
                  <a:pt x="29312" y="439438"/>
                </a:lnTo>
                <a:lnTo>
                  <a:pt x="12511" y="390869"/>
                </a:lnTo>
                <a:lnTo>
                  <a:pt x="2774" y="341033"/>
                </a:lnTo>
                <a:lnTo>
                  <a:pt x="0" y="290681"/>
                </a:lnTo>
                <a:lnTo>
                  <a:pt x="4089" y="240565"/>
                </a:lnTo>
                <a:lnTo>
                  <a:pt x="14942" y="191436"/>
                </a:lnTo>
                <a:lnTo>
                  <a:pt x="32460" y="144047"/>
                </a:lnTo>
                <a:lnTo>
                  <a:pt x="56541" y="99148"/>
                </a:lnTo>
                <a:lnTo>
                  <a:pt x="87087" y="57493"/>
                </a:lnTo>
                <a:lnTo>
                  <a:pt x="113738" y="29167"/>
                </a:lnTo>
                <a:lnTo>
                  <a:pt x="143831" y="3370"/>
                </a:lnTo>
                <a:lnTo>
                  <a:pt x="147014" y="1217"/>
                </a:lnTo>
                <a:lnTo>
                  <a:pt x="148513" y="0"/>
                </a:lnTo>
                <a:lnTo>
                  <a:pt x="292967" y="188116"/>
                </a:lnTo>
                <a:lnTo>
                  <a:pt x="87648" y="188116"/>
                </a:lnTo>
                <a:lnTo>
                  <a:pt x="83060" y="191956"/>
                </a:lnTo>
                <a:lnTo>
                  <a:pt x="82405" y="197199"/>
                </a:lnTo>
                <a:lnTo>
                  <a:pt x="69389" y="296642"/>
                </a:lnTo>
                <a:lnTo>
                  <a:pt x="68546" y="302447"/>
                </a:lnTo>
                <a:lnTo>
                  <a:pt x="72573" y="307785"/>
                </a:lnTo>
                <a:lnTo>
                  <a:pt x="177727" y="321549"/>
                </a:lnTo>
                <a:lnTo>
                  <a:pt x="178289" y="321549"/>
                </a:lnTo>
                <a:lnTo>
                  <a:pt x="178757" y="321643"/>
                </a:lnTo>
                <a:lnTo>
                  <a:pt x="333441" y="321643"/>
                </a:lnTo>
                <a:lnTo>
                  <a:pt x="75944" y="519217"/>
                </a:lnTo>
                <a:close/>
              </a:path>
              <a:path w="372745" h="519429">
                <a:moveTo>
                  <a:pt x="333441" y="321643"/>
                </a:moveTo>
                <a:lnTo>
                  <a:pt x="184469" y="321643"/>
                </a:lnTo>
                <a:lnTo>
                  <a:pt x="188870" y="317710"/>
                </a:lnTo>
                <a:lnTo>
                  <a:pt x="189619" y="312467"/>
                </a:lnTo>
                <a:lnTo>
                  <a:pt x="202728" y="213118"/>
                </a:lnTo>
                <a:lnTo>
                  <a:pt x="203384" y="207312"/>
                </a:lnTo>
                <a:lnTo>
                  <a:pt x="199264" y="202069"/>
                </a:lnTo>
                <a:lnTo>
                  <a:pt x="94203" y="188210"/>
                </a:lnTo>
                <a:lnTo>
                  <a:pt x="93735" y="188116"/>
                </a:lnTo>
                <a:lnTo>
                  <a:pt x="292967" y="188116"/>
                </a:lnTo>
                <a:lnTo>
                  <a:pt x="372493" y="291679"/>
                </a:lnTo>
                <a:lnTo>
                  <a:pt x="333441" y="321643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43346" y="6645311"/>
            <a:ext cx="134837" cy="1335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37599" y="7264065"/>
            <a:ext cx="134650" cy="13352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2216" y="759545"/>
            <a:ext cx="1303337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38320" algn="l"/>
                <a:tab pos="5766435" algn="l"/>
                <a:tab pos="8766810" algn="l"/>
              </a:tabLst>
            </a:pPr>
            <a:r>
              <a:rPr spc="480" dirty="0"/>
              <a:t>I</a:t>
            </a:r>
            <a:r>
              <a:rPr spc="825" dirty="0"/>
              <a:t>M</a:t>
            </a:r>
            <a:r>
              <a:rPr spc="910" dirty="0"/>
              <a:t>P</a:t>
            </a:r>
            <a:r>
              <a:rPr spc="880" dirty="0"/>
              <a:t>A</a:t>
            </a:r>
            <a:r>
              <a:rPr spc="840" dirty="0"/>
              <a:t>C</a:t>
            </a:r>
            <a:r>
              <a:rPr spc="85" dirty="0"/>
              <a:t>T</a:t>
            </a:r>
            <a:r>
              <a:rPr spc="300" dirty="0"/>
              <a:t>O</a:t>
            </a:r>
            <a:r>
              <a:rPr dirty="0"/>
              <a:t>	</a:t>
            </a:r>
            <a:r>
              <a:rPr spc="495" dirty="0"/>
              <a:t>E</a:t>
            </a:r>
            <a:r>
              <a:rPr spc="320" dirty="0"/>
              <a:t>N</a:t>
            </a:r>
            <a:r>
              <a:rPr dirty="0"/>
              <a:t>	</a:t>
            </a:r>
            <a:r>
              <a:rPr spc="760" dirty="0"/>
              <a:t>R</a:t>
            </a:r>
            <a:r>
              <a:rPr spc="495" dirty="0"/>
              <a:t>E</a:t>
            </a:r>
            <a:r>
              <a:rPr spc="305" dirty="0"/>
              <a:t>D</a:t>
            </a:r>
            <a:r>
              <a:rPr spc="495" dirty="0"/>
              <a:t>E</a:t>
            </a:r>
            <a:r>
              <a:rPr spc="560" dirty="0"/>
              <a:t>S</a:t>
            </a:r>
            <a:r>
              <a:rPr dirty="0"/>
              <a:t>	</a:t>
            </a:r>
            <a:r>
              <a:rPr spc="1175" dirty="0"/>
              <a:t>S</a:t>
            </a:r>
            <a:r>
              <a:rPr spc="915" dirty="0"/>
              <a:t>O</a:t>
            </a:r>
            <a:r>
              <a:rPr spc="840" dirty="0"/>
              <a:t>C</a:t>
            </a:r>
            <a:r>
              <a:rPr spc="480" dirty="0"/>
              <a:t>I</a:t>
            </a:r>
            <a:r>
              <a:rPr spc="880" dirty="0"/>
              <a:t>A</a:t>
            </a:r>
            <a:r>
              <a:rPr spc="520" dirty="0"/>
              <a:t>L</a:t>
            </a:r>
            <a:r>
              <a:rPr spc="495" dirty="0"/>
              <a:t>E</a:t>
            </a:r>
            <a:r>
              <a:rPr spc="560" dirty="0"/>
              <a:t>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1" spc="-80" dirty="0"/>
              <a:t>T</a:t>
            </a:r>
            <a:r>
              <a:rPr b="1" spc="-360" dirty="0"/>
              <a:t> </a:t>
            </a:r>
            <a:r>
              <a:rPr b="1" spc="85" dirty="0"/>
              <a:t>W</a:t>
            </a:r>
            <a:r>
              <a:rPr b="1" spc="-355" dirty="0"/>
              <a:t> </a:t>
            </a:r>
            <a:r>
              <a:rPr b="1" spc="30" dirty="0"/>
              <a:t>I</a:t>
            </a:r>
            <a:r>
              <a:rPr b="1" spc="-360" dirty="0"/>
              <a:t> </a:t>
            </a:r>
            <a:r>
              <a:rPr b="1" spc="-80" dirty="0"/>
              <a:t>T</a:t>
            </a:r>
            <a:r>
              <a:rPr b="1" spc="-355" dirty="0"/>
              <a:t> </a:t>
            </a:r>
            <a:r>
              <a:rPr b="1" spc="-80" dirty="0"/>
              <a:t>T</a:t>
            </a:r>
            <a:r>
              <a:rPr b="1" spc="-355" dirty="0"/>
              <a:t> </a:t>
            </a:r>
            <a:r>
              <a:rPr b="1" spc="-360" dirty="0"/>
              <a:t>E </a:t>
            </a:r>
            <a:r>
              <a:rPr b="1" spc="-405" dirty="0"/>
              <a:t>R</a:t>
            </a:r>
          </a:p>
          <a:p>
            <a:pPr marL="12700" marR="226695" algn="l">
              <a:lnSpc>
                <a:spcPct val="124700"/>
              </a:lnSpc>
              <a:spcBef>
                <a:spcPts val="2220"/>
              </a:spcBef>
            </a:pPr>
            <a:r>
              <a:rPr sz="2500" spc="-135" dirty="0">
                <a:solidFill>
                  <a:srgbClr val="FFFFFF"/>
                </a:solidFill>
              </a:rPr>
              <a:t>El </a:t>
            </a:r>
            <a:r>
              <a:rPr sz="2500" spc="-45" dirty="0">
                <a:solidFill>
                  <a:srgbClr val="FFFFFF"/>
                </a:solidFill>
              </a:rPr>
              <a:t>#AbogaciaTransforma2019  </a:t>
            </a:r>
            <a:r>
              <a:rPr sz="2500" spc="-130" dirty="0">
                <a:solidFill>
                  <a:srgbClr val="FFFFFF"/>
                </a:solidFill>
              </a:rPr>
              <a:t>se </a:t>
            </a:r>
            <a:r>
              <a:rPr sz="2500" spc="-35" dirty="0">
                <a:solidFill>
                  <a:srgbClr val="FFFFFF"/>
                </a:solidFill>
              </a:rPr>
              <a:t>ha </a:t>
            </a:r>
            <a:r>
              <a:rPr sz="2500" spc="15" dirty="0">
                <a:solidFill>
                  <a:srgbClr val="FFFFFF"/>
                </a:solidFill>
              </a:rPr>
              <a:t>utilizado </a:t>
            </a:r>
            <a:r>
              <a:rPr sz="2500" spc="-65" dirty="0">
                <a:solidFill>
                  <a:srgbClr val="FFFFFF"/>
                </a:solidFill>
              </a:rPr>
              <a:t>en </a:t>
            </a:r>
            <a:r>
              <a:rPr sz="2500" spc="-95" dirty="0">
                <a:solidFill>
                  <a:srgbClr val="FFFFFF"/>
                </a:solidFill>
              </a:rPr>
              <a:t>14.287  </a:t>
            </a:r>
            <a:r>
              <a:rPr sz="2500" spc="-45" dirty="0">
                <a:solidFill>
                  <a:srgbClr val="FFFFFF"/>
                </a:solidFill>
              </a:rPr>
              <a:t>ocasiones </a:t>
            </a:r>
            <a:r>
              <a:rPr sz="2500" spc="-65" dirty="0">
                <a:solidFill>
                  <a:srgbClr val="FFFFFF"/>
                </a:solidFill>
              </a:rPr>
              <a:t>en </a:t>
            </a:r>
            <a:r>
              <a:rPr sz="2500" spc="-20" dirty="0">
                <a:solidFill>
                  <a:srgbClr val="FFFFFF"/>
                </a:solidFill>
              </a:rPr>
              <a:t>Twitter </a:t>
            </a:r>
            <a:r>
              <a:rPr sz="2500" spc="-190" dirty="0">
                <a:solidFill>
                  <a:srgbClr val="FFFFFF"/>
                </a:solidFill>
              </a:rPr>
              <a:t>y </a:t>
            </a:r>
            <a:r>
              <a:rPr sz="2500" spc="15" dirty="0">
                <a:solidFill>
                  <a:srgbClr val="FFFFFF"/>
                </a:solidFill>
              </a:rPr>
              <a:t>fue  </a:t>
            </a:r>
            <a:r>
              <a:rPr sz="2500" spc="5" dirty="0">
                <a:solidFill>
                  <a:srgbClr val="FFFFFF"/>
                </a:solidFill>
              </a:rPr>
              <a:t>trending </a:t>
            </a:r>
            <a:r>
              <a:rPr sz="2500" spc="55" dirty="0">
                <a:solidFill>
                  <a:srgbClr val="FFFFFF"/>
                </a:solidFill>
              </a:rPr>
              <a:t>topic </a:t>
            </a:r>
            <a:r>
              <a:rPr sz="2500" spc="-65" dirty="0">
                <a:solidFill>
                  <a:srgbClr val="FFFFFF"/>
                </a:solidFill>
              </a:rPr>
              <a:t>en </a:t>
            </a:r>
            <a:r>
              <a:rPr sz="2500" spc="-75" dirty="0">
                <a:solidFill>
                  <a:srgbClr val="FFFFFF"/>
                </a:solidFill>
              </a:rPr>
              <a:t>España </a:t>
            </a:r>
            <a:r>
              <a:rPr sz="2500" spc="-80" dirty="0">
                <a:solidFill>
                  <a:srgbClr val="FFFFFF"/>
                </a:solidFill>
              </a:rPr>
              <a:t>los  </a:t>
            </a:r>
            <a:r>
              <a:rPr sz="2500" spc="-60" dirty="0">
                <a:solidFill>
                  <a:srgbClr val="FFFFFF"/>
                </a:solidFill>
              </a:rPr>
              <a:t>días </a:t>
            </a:r>
            <a:r>
              <a:rPr sz="2500" spc="-80" dirty="0">
                <a:solidFill>
                  <a:srgbClr val="FFFFFF"/>
                </a:solidFill>
              </a:rPr>
              <a:t>8 </a:t>
            </a:r>
            <a:r>
              <a:rPr sz="2500" spc="10" dirty="0">
                <a:solidFill>
                  <a:srgbClr val="FFFFFF"/>
                </a:solidFill>
              </a:rPr>
              <a:t>de </a:t>
            </a:r>
            <a:r>
              <a:rPr sz="2500" spc="-75" dirty="0">
                <a:solidFill>
                  <a:srgbClr val="FFFFFF"/>
                </a:solidFill>
              </a:rPr>
              <a:t>mayo </a:t>
            </a:r>
            <a:r>
              <a:rPr sz="2500" spc="-10" dirty="0">
                <a:solidFill>
                  <a:srgbClr val="FFFFFF"/>
                </a:solidFill>
              </a:rPr>
              <a:t>(durante </a:t>
            </a:r>
            <a:r>
              <a:rPr sz="2500" spc="75" dirty="0">
                <a:solidFill>
                  <a:srgbClr val="FFFFFF"/>
                </a:solidFill>
              </a:rPr>
              <a:t>25  </a:t>
            </a:r>
            <a:r>
              <a:rPr sz="2500" spc="-60" dirty="0">
                <a:solidFill>
                  <a:srgbClr val="FFFFFF"/>
                </a:solidFill>
              </a:rPr>
              <a:t>minutos) </a:t>
            </a:r>
            <a:r>
              <a:rPr sz="2500" spc="-190" dirty="0">
                <a:solidFill>
                  <a:srgbClr val="FFFFFF"/>
                </a:solidFill>
              </a:rPr>
              <a:t>y </a:t>
            </a:r>
            <a:r>
              <a:rPr sz="2500" spc="-10" dirty="0">
                <a:solidFill>
                  <a:srgbClr val="FFFFFF"/>
                </a:solidFill>
              </a:rPr>
              <a:t>el </a:t>
            </a:r>
            <a:r>
              <a:rPr sz="2500" spc="-114" dirty="0">
                <a:solidFill>
                  <a:srgbClr val="FFFFFF"/>
                </a:solidFill>
              </a:rPr>
              <a:t>9 </a:t>
            </a:r>
            <a:r>
              <a:rPr sz="2500" spc="10" dirty="0">
                <a:solidFill>
                  <a:srgbClr val="FFFFFF"/>
                </a:solidFill>
              </a:rPr>
              <a:t>de </a:t>
            </a:r>
            <a:r>
              <a:rPr sz="2500" spc="-75" dirty="0">
                <a:solidFill>
                  <a:srgbClr val="FFFFFF"/>
                </a:solidFill>
              </a:rPr>
              <a:t>mayo  </a:t>
            </a:r>
            <a:r>
              <a:rPr sz="2500" spc="-10" dirty="0">
                <a:solidFill>
                  <a:srgbClr val="FFFFFF"/>
                </a:solidFill>
              </a:rPr>
              <a:t>(durante </a:t>
            </a:r>
            <a:r>
              <a:rPr sz="2500" spc="75" dirty="0">
                <a:solidFill>
                  <a:srgbClr val="FFFFFF"/>
                </a:solidFill>
              </a:rPr>
              <a:t>40</a:t>
            </a:r>
            <a:r>
              <a:rPr sz="2500" spc="55" dirty="0">
                <a:solidFill>
                  <a:srgbClr val="FFFFFF"/>
                </a:solidFill>
              </a:rPr>
              <a:t> </a:t>
            </a:r>
            <a:r>
              <a:rPr sz="2500" spc="-60" dirty="0">
                <a:solidFill>
                  <a:srgbClr val="FFFFFF"/>
                </a:solidFill>
              </a:rPr>
              <a:t>minutos)</a:t>
            </a:r>
            <a:endParaRPr sz="2500" dirty="0"/>
          </a:p>
          <a:p>
            <a:pPr marL="12700" marR="5080" algn="l">
              <a:lnSpc>
                <a:spcPct val="124700"/>
              </a:lnSpc>
            </a:pPr>
            <a:r>
              <a:rPr sz="2500" spc="-75" dirty="0">
                <a:solidFill>
                  <a:srgbClr val="FFFFFF"/>
                </a:solidFill>
              </a:rPr>
              <a:t>Según </a:t>
            </a:r>
            <a:r>
              <a:rPr sz="2500" spc="-60" dirty="0">
                <a:solidFill>
                  <a:srgbClr val="FFFFFF"/>
                </a:solidFill>
              </a:rPr>
              <a:t>las </a:t>
            </a:r>
            <a:r>
              <a:rPr sz="2500" spc="-20" dirty="0">
                <a:solidFill>
                  <a:srgbClr val="FFFFFF"/>
                </a:solidFill>
              </a:rPr>
              <a:t>estadísticas  </a:t>
            </a:r>
            <a:r>
              <a:rPr sz="2500" spc="10" dirty="0">
                <a:solidFill>
                  <a:srgbClr val="FFFFFF"/>
                </a:solidFill>
              </a:rPr>
              <a:t>ofrecidas </a:t>
            </a:r>
            <a:r>
              <a:rPr sz="2500" dirty="0">
                <a:solidFill>
                  <a:srgbClr val="FFFFFF"/>
                </a:solidFill>
              </a:rPr>
              <a:t>por </a:t>
            </a:r>
            <a:r>
              <a:rPr sz="2500" spc="-30" dirty="0">
                <a:solidFill>
                  <a:srgbClr val="FFFFFF"/>
                </a:solidFill>
              </a:rPr>
              <a:t>Twitter, </a:t>
            </a:r>
            <a:r>
              <a:rPr sz="2500" spc="-80" dirty="0">
                <a:solidFill>
                  <a:srgbClr val="FFFFFF"/>
                </a:solidFill>
              </a:rPr>
              <a:t>los </a:t>
            </a:r>
            <a:r>
              <a:rPr sz="2500" spc="-5" dirty="0">
                <a:solidFill>
                  <a:srgbClr val="FFFFFF"/>
                </a:solidFill>
              </a:rPr>
              <a:t>tuits  </a:t>
            </a:r>
            <a:r>
              <a:rPr sz="2500" dirty="0">
                <a:solidFill>
                  <a:srgbClr val="FFFFFF"/>
                </a:solidFill>
              </a:rPr>
              <a:t>publicados </a:t>
            </a:r>
            <a:r>
              <a:rPr sz="2500" spc="-5" dirty="0">
                <a:solidFill>
                  <a:srgbClr val="FFFFFF"/>
                </a:solidFill>
              </a:rPr>
              <a:t>durante </a:t>
            </a:r>
            <a:r>
              <a:rPr sz="2500" spc="-80" dirty="0">
                <a:solidFill>
                  <a:srgbClr val="FFFFFF"/>
                </a:solidFill>
              </a:rPr>
              <a:t>los </a:t>
            </a:r>
            <a:r>
              <a:rPr sz="2500" spc="-60" dirty="0">
                <a:solidFill>
                  <a:srgbClr val="FFFFFF"/>
                </a:solidFill>
              </a:rPr>
              <a:t>días  </a:t>
            </a:r>
            <a:r>
              <a:rPr sz="2500" spc="10" dirty="0">
                <a:solidFill>
                  <a:srgbClr val="FFFFFF"/>
                </a:solidFill>
              </a:rPr>
              <a:t>del </a:t>
            </a:r>
            <a:r>
              <a:rPr sz="2500" spc="-30" dirty="0">
                <a:solidFill>
                  <a:srgbClr val="FFFFFF"/>
                </a:solidFill>
              </a:rPr>
              <a:t>congreso </a:t>
            </a:r>
            <a:r>
              <a:rPr sz="2500" spc="-15" dirty="0">
                <a:solidFill>
                  <a:srgbClr val="FFFFFF"/>
                </a:solidFill>
              </a:rPr>
              <a:t>fueron </a:t>
            </a:r>
            <a:r>
              <a:rPr sz="2500" spc="-75" dirty="0">
                <a:solidFill>
                  <a:srgbClr val="FFFFFF"/>
                </a:solidFill>
              </a:rPr>
              <a:t>vistos </a:t>
            </a:r>
            <a:r>
              <a:rPr sz="2500" spc="-120" dirty="0">
                <a:solidFill>
                  <a:srgbClr val="FFFFFF"/>
                </a:solidFill>
              </a:rPr>
              <a:t>más  </a:t>
            </a:r>
            <a:r>
              <a:rPr sz="2500" spc="10" dirty="0">
                <a:solidFill>
                  <a:srgbClr val="FFFFFF"/>
                </a:solidFill>
              </a:rPr>
              <a:t>de </a:t>
            </a:r>
            <a:r>
              <a:rPr sz="2500" spc="-95" dirty="0">
                <a:solidFill>
                  <a:srgbClr val="FFFFFF"/>
                </a:solidFill>
              </a:rPr>
              <a:t>315.000 </a:t>
            </a:r>
            <a:r>
              <a:rPr sz="2500" spc="-75" dirty="0">
                <a:solidFill>
                  <a:srgbClr val="FFFFFF"/>
                </a:solidFill>
              </a:rPr>
              <a:t>veces </a:t>
            </a:r>
            <a:r>
              <a:rPr sz="2500" dirty="0">
                <a:solidFill>
                  <a:srgbClr val="FFFFFF"/>
                </a:solidFill>
              </a:rPr>
              <a:t>por </a:t>
            </a:r>
            <a:r>
              <a:rPr sz="2500" spc="-80" dirty="0">
                <a:solidFill>
                  <a:srgbClr val="FFFFFF"/>
                </a:solidFill>
              </a:rPr>
              <a:t>los  </a:t>
            </a:r>
            <a:r>
              <a:rPr sz="2500" spc="-70" dirty="0">
                <a:solidFill>
                  <a:srgbClr val="FFFFFF"/>
                </a:solidFill>
              </a:rPr>
              <a:t>usuarios.</a:t>
            </a:r>
            <a:endParaRPr sz="2500" dirty="0"/>
          </a:p>
        </p:txBody>
      </p:sp>
      <p:sp>
        <p:nvSpPr>
          <p:cNvPr id="5" name="object 5"/>
          <p:cNvSpPr txBox="1"/>
          <p:nvPr/>
        </p:nvSpPr>
        <p:spPr>
          <a:xfrm>
            <a:off x="11775015" y="3009900"/>
            <a:ext cx="4093845" cy="5043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-220" dirty="0">
                <a:solidFill>
                  <a:srgbClr val="348DDB"/>
                </a:solidFill>
                <a:latin typeface="Arial"/>
                <a:cs typeface="Arial"/>
              </a:rPr>
              <a:t>F</a:t>
            </a:r>
            <a:r>
              <a:rPr sz="3000" b="1" spc="-360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 smtClean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210" dirty="0" smtClean="0">
                <a:solidFill>
                  <a:srgbClr val="348DDB"/>
                </a:solidFill>
                <a:latin typeface="Arial"/>
                <a:cs typeface="Arial"/>
              </a:rPr>
              <a:t>C</a:t>
            </a:r>
            <a:r>
              <a:rPr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E </a:t>
            </a:r>
            <a:r>
              <a:rPr sz="3000" b="1" spc="-240" dirty="0">
                <a:solidFill>
                  <a:srgbClr val="348DDB"/>
                </a:solidFill>
                <a:latin typeface="Arial"/>
                <a:cs typeface="Arial"/>
              </a:rPr>
              <a:t>B</a:t>
            </a:r>
            <a:r>
              <a:rPr sz="3000" b="1" spc="-355" dirty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130" dirty="0" smtClean="0">
                <a:solidFill>
                  <a:srgbClr val="348DDB"/>
                </a:solidFill>
                <a:latin typeface="Arial"/>
                <a:cs typeface="Arial"/>
              </a:rPr>
              <a:t>OO</a:t>
            </a:r>
            <a:r>
              <a:rPr sz="3000" b="1" spc="-30" dirty="0" smtClean="0">
                <a:solidFill>
                  <a:srgbClr val="348DDB"/>
                </a:solidFill>
                <a:latin typeface="Arial"/>
                <a:cs typeface="Arial"/>
              </a:rPr>
              <a:t>K</a:t>
            </a:r>
            <a:endParaRPr sz="3000" b="1" dirty="0">
              <a:latin typeface="Arial"/>
              <a:cs typeface="Arial"/>
            </a:endParaRPr>
          </a:p>
          <a:p>
            <a:pPr marL="12700" marR="949960">
              <a:lnSpc>
                <a:spcPct val="124700"/>
              </a:lnSpc>
              <a:spcBef>
                <a:spcPts val="2220"/>
              </a:spcBef>
            </a:pP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han </a:t>
            </a:r>
            <a:r>
              <a:rPr sz="2500" spc="5" dirty="0">
                <a:solidFill>
                  <a:srgbClr val="FFFFFF"/>
                </a:solidFill>
                <a:latin typeface="Arial"/>
                <a:cs typeface="Arial"/>
              </a:rPr>
              <a:t>realizado </a:t>
            </a:r>
            <a:r>
              <a:rPr sz="2500" spc="60" dirty="0">
                <a:solidFill>
                  <a:srgbClr val="FFFFFF"/>
                </a:solidFill>
                <a:latin typeface="Arial"/>
                <a:cs typeface="Arial"/>
              </a:rPr>
              <a:t>45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publicaciones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sobre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Congreso.</a:t>
            </a:r>
            <a:endParaRPr sz="2500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</a:pP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ha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creado </a:t>
            </a:r>
            <a:r>
              <a:rPr sz="2500" spc="-110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evento </a:t>
            </a:r>
            <a:r>
              <a:rPr sz="2500" spc="25" dirty="0">
                <a:solidFill>
                  <a:srgbClr val="FFFFFF"/>
                </a:solidFill>
                <a:latin typeface="Arial"/>
                <a:cs typeface="Arial"/>
              </a:rPr>
              <a:t>para 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informar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congreso.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343 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personas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respondieron. </a:t>
            </a:r>
            <a:r>
              <a:rPr sz="2500" spc="-135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evento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ha </a:t>
            </a:r>
            <a:r>
              <a:rPr sz="2500" spc="25" dirty="0">
                <a:solidFill>
                  <a:srgbClr val="FFFFFF"/>
                </a:solidFill>
                <a:latin typeface="Arial"/>
                <a:cs typeface="Arial"/>
              </a:rPr>
              <a:t>llegado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spc="-120" dirty="0">
                <a:solidFill>
                  <a:srgbClr val="FFFFFF"/>
                </a:solidFill>
                <a:latin typeface="Arial"/>
                <a:cs typeface="Arial"/>
              </a:rPr>
              <a:t>más</a:t>
            </a:r>
            <a:r>
              <a:rPr sz="25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500" spc="-75" dirty="0">
                <a:solidFill>
                  <a:srgbClr val="FFFFFF"/>
                </a:solidFill>
                <a:latin typeface="Arial"/>
                <a:cs typeface="Arial"/>
              </a:rPr>
              <a:t>12.500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personas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500" spc="-120" dirty="0">
                <a:solidFill>
                  <a:srgbClr val="FFFFFF"/>
                </a:solidFill>
                <a:latin typeface="Arial"/>
                <a:cs typeface="Arial"/>
              </a:rPr>
              <a:t>más</a:t>
            </a:r>
            <a:r>
              <a:rPr sz="2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500" spc="-100" dirty="0">
                <a:solidFill>
                  <a:srgbClr val="FFFFFF"/>
                </a:solidFill>
                <a:latin typeface="Arial"/>
                <a:cs typeface="Arial"/>
              </a:rPr>
              <a:t>1.400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visitaron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5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página.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0754" y="4513558"/>
            <a:ext cx="1910714" cy="1552575"/>
          </a:xfrm>
          <a:custGeom>
            <a:avLst/>
            <a:gdLst/>
            <a:ahLst/>
            <a:cxnLst/>
            <a:rect l="l" t="t" r="r" b="b"/>
            <a:pathLst>
              <a:path w="1910714" h="1552575">
                <a:moveTo>
                  <a:pt x="1714585" y="481120"/>
                </a:moveTo>
                <a:lnTo>
                  <a:pt x="941142" y="481120"/>
                </a:lnTo>
                <a:lnTo>
                  <a:pt x="936559" y="459421"/>
                </a:lnTo>
                <a:lnTo>
                  <a:pt x="933334" y="437217"/>
                </a:lnTo>
                <a:lnTo>
                  <a:pt x="931427" y="414626"/>
                </a:lnTo>
                <a:lnTo>
                  <a:pt x="931001" y="399106"/>
                </a:lnTo>
                <a:lnTo>
                  <a:pt x="930883" y="390424"/>
                </a:lnTo>
                <a:lnTo>
                  <a:pt x="933852" y="342622"/>
                </a:lnTo>
                <a:lnTo>
                  <a:pt x="942765" y="295302"/>
                </a:lnTo>
                <a:lnTo>
                  <a:pt x="957171" y="250171"/>
                </a:lnTo>
                <a:lnTo>
                  <a:pt x="976702" y="207596"/>
                </a:lnTo>
                <a:lnTo>
                  <a:pt x="1000992" y="167943"/>
                </a:lnTo>
                <a:lnTo>
                  <a:pt x="1029674" y="131580"/>
                </a:lnTo>
                <a:lnTo>
                  <a:pt x="1062380" y="98874"/>
                </a:lnTo>
                <a:lnTo>
                  <a:pt x="1098743" y="70192"/>
                </a:lnTo>
                <a:lnTo>
                  <a:pt x="1138396" y="45902"/>
                </a:lnTo>
                <a:lnTo>
                  <a:pt x="1180972" y="26370"/>
                </a:lnTo>
                <a:lnTo>
                  <a:pt x="1226103" y="11965"/>
                </a:lnTo>
                <a:lnTo>
                  <a:pt x="1273423" y="3052"/>
                </a:lnTo>
                <a:lnTo>
                  <a:pt x="1322563" y="0"/>
                </a:lnTo>
                <a:lnTo>
                  <a:pt x="1378011" y="3876"/>
                </a:lnTo>
                <a:lnTo>
                  <a:pt x="1431057" y="15153"/>
                </a:lnTo>
                <a:lnTo>
                  <a:pt x="1481161" y="33301"/>
                </a:lnTo>
                <a:lnTo>
                  <a:pt x="1527784" y="57793"/>
                </a:lnTo>
                <a:lnTo>
                  <a:pt x="1570384" y="88100"/>
                </a:lnTo>
                <a:lnTo>
                  <a:pt x="1608423" y="123693"/>
                </a:lnTo>
                <a:lnTo>
                  <a:pt x="1811332" y="123693"/>
                </a:lnTo>
                <a:lnTo>
                  <a:pt x="1790653" y="153064"/>
                </a:lnTo>
                <a:lnTo>
                  <a:pt x="1759312" y="187922"/>
                </a:lnTo>
                <a:lnTo>
                  <a:pt x="1724087" y="218803"/>
                </a:lnTo>
                <a:lnTo>
                  <a:pt x="1685369" y="245317"/>
                </a:lnTo>
                <a:lnTo>
                  <a:pt x="1864314" y="245317"/>
                </a:lnTo>
                <a:lnTo>
                  <a:pt x="1821524" y="293874"/>
                </a:lnTo>
                <a:lnTo>
                  <a:pt x="1787688" y="326845"/>
                </a:lnTo>
                <a:lnTo>
                  <a:pt x="1751921" y="357724"/>
                </a:lnTo>
                <a:lnTo>
                  <a:pt x="1714327" y="386385"/>
                </a:lnTo>
                <a:lnTo>
                  <a:pt x="1714870" y="399106"/>
                </a:lnTo>
                <a:lnTo>
                  <a:pt x="1715171" y="408978"/>
                </a:lnTo>
                <a:lnTo>
                  <a:pt x="1715309" y="414626"/>
                </a:lnTo>
                <a:lnTo>
                  <a:pt x="1715491" y="424548"/>
                </a:lnTo>
                <a:lnTo>
                  <a:pt x="1715511" y="440155"/>
                </a:lnTo>
                <a:lnTo>
                  <a:pt x="1714751" y="478311"/>
                </a:lnTo>
                <a:lnTo>
                  <a:pt x="1714585" y="481120"/>
                </a:lnTo>
                <a:close/>
              </a:path>
              <a:path w="1910714" h="1552575">
                <a:moveTo>
                  <a:pt x="1811332" y="123693"/>
                </a:moveTo>
                <a:lnTo>
                  <a:pt x="1608423" y="123693"/>
                </a:lnTo>
                <a:lnTo>
                  <a:pt x="1661368" y="111295"/>
                </a:lnTo>
                <a:lnTo>
                  <a:pt x="1712884" y="95502"/>
                </a:lnTo>
                <a:lnTo>
                  <a:pt x="1762831" y="76393"/>
                </a:lnTo>
                <a:lnTo>
                  <a:pt x="1811071" y="54047"/>
                </a:lnTo>
                <a:lnTo>
                  <a:pt x="1857463" y="28544"/>
                </a:lnTo>
                <a:lnTo>
                  <a:pt x="1840119" y="72985"/>
                </a:lnTo>
                <a:lnTo>
                  <a:pt x="1817719" y="114622"/>
                </a:lnTo>
                <a:lnTo>
                  <a:pt x="1811332" y="123693"/>
                </a:lnTo>
                <a:close/>
              </a:path>
              <a:path w="1910714" h="1552575">
                <a:moveTo>
                  <a:pt x="1703563" y="595298"/>
                </a:moveTo>
                <a:lnTo>
                  <a:pt x="254005" y="595298"/>
                </a:lnTo>
                <a:lnTo>
                  <a:pt x="216352" y="566664"/>
                </a:lnTo>
                <a:lnTo>
                  <a:pt x="182462" y="533768"/>
                </a:lnTo>
                <a:lnTo>
                  <a:pt x="152722" y="497004"/>
                </a:lnTo>
                <a:lnTo>
                  <a:pt x="127519" y="456764"/>
                </a:lnTo>
                <a:lnTo>
                  <a:pt x="107242" y="413441"/>
                </a:lnTo>
                <a:lnTo>
                  <a:pt x="92278" y="367426"/>
                </a:lnTo>
                <a:lnTo>
                  <a:pt x="83015" y="319115"/>
                </a:lnTo>
                <a:lnTo>
                  <a:pt x="79841" y="268897"/>
                </a:lnTo>
                <a:lnTo>
                  <a:pt x="83410" y="215842"/>
                </a:lnTo>
                <a:lnTo>
                  <a:pt x="93803" y="164958"/>
                </a:lnTo>
                <a:lnTo>
                  <a:pt x="110558" y="116712"/>
                </a:lnTo>
                <a:lnTo>
                  <a:pt x="133207" y="71568"/>
                </a:lnTo>
                <a:lnTo>
                  <a:pt x="164559" y="108313"/>
                </a:lnTo>
                <a:lnTo>
                  <a:pt x="197441" y="143660"/>
                </a:lnTo>
                <a:lnTo>
                  <a:pt x="231802" y="177558"/>
                </a:lnTo>
                <a:lnTo>
                  <a:pt x="267592" y="209954"/>
                </a:lnTo>
                <a:lnTo>
                  <a:pt x="304759" y="240799"/>
                </a:lnTo>
                <a:lnTo>
                  <a:pt x="343253" y="270041"/>
                </a:lnTo>
                <a:lnTo>
                  <a:pt x="383021" y="297629"/>
                </a:lnTo>
                <a:lnTo>
                  <a:pt x="424014" y="323513"/>
                </a:lnTo>
                <a:lnTo>
                  <a:pt x="466180" y="347640"/>
                </a:lnTo>
                <a:lnTo>
                  <a:pt x="509468" y="369961"/>
                </a:lnTo>
                <a:lnTo>
                  <a:pt x="553828" y="390424"/>
                </a:lnTo>
                <a:lnTo>
                  <a:pt x="599207" y="408978"/>
                </a:lnTo>
                <a:lnTo>
                  <a:pt x="645556" y="425572"/>
                </a:lnTo>
                <a:lnTo>
                  <a:pt x="692823" y="440155"/>
                </a:lnTo>
                <a:lnTo>
                  <a:pt x="740957" y="452676"/>
                </a:lnTo>
                <a:lnTo>
                  <a:pt x="789907" y="463084"/>
                </a:lnTo>
                <a:lnTo>
                  <a:pt x="839621" y="471328"/>
                </a:lnTo>
                <a:lnTo>
                  <a:pt x="890050" y="477357"/>
                </a:lnTo>
                <a:lnTo>
                  <a:pt x="941142" y="481120"/>
                </a:lnTo>
                <a:lnTo>
                  <a:pt x="1714585" y="481120"/>
                </a:lnTo>
                <a:lnTo>
                  <a:pt x="1712305" y="519610"/>
                </a:lnTo>
                <a:lnTo>
                  <a:pt x="1708237" y="561091"/>
                </a:lnTo>
                <a:lnTo>
                  <a:pt x="1703563" y="595298"/>
                </a:lnTo>
                <a:close/>
              </a:path>
              <a:path w="1910714" h="1552575">
                <a:moveTo>
                  <a:pt x="1864314" y="245317"/>
                </a:moveTo>
                <a:lnTo>
                  <a:pt x="1685369" y="245317"/>
                </a:lnTo>
                <a:lnTo>
                  <a:pt x="1732523" y="238231"/>
                </a:lnTo>
                <a:lnTo>
                  <a:pt x="1778644" y="228445"/>
                </a:lnTo>
                <a:lnTo>
                  <a:pt x="1823693" y="216038"/>
                </a:lnTo>
                <a:lnTo>
                  <a:pt x="1867630" y="201089"/>
                </a:lnTo>
                <a:lnTo>
                  <a:pt x="1910416" y="183677"/>
                </a:lnTo>
                <a:lnTo>
                  <a:pt x="1882991" y="222164"/>
                </a:lnTo>
                <a:lnTo>
                  <a:pt x="1864314" y="245317"/>
                </a:lnTo>
                <a:close/>
              </a:path>
              <a:path w="1910714" h="1552575">
                <a:moveTo>
                  <a:pt x="1590412" y="949002"/>
                </a:moveTo>
                <a:lnTo>
                  <a:pt x="287513" y="949002"/>
                </a:lnTo>
                <a:lnTo>
                  <a:pt x="314261" y="948149"/>
                </a:lnTo>
                <a:lnTo>
                  <a:pt x="340466" y="945589"/>
                </a:lnTo>
                <a:lnTo>
                  <a:pt x="366050" y="941323"/>
                </a:lnTo>
                <a:lnTo>
                  <a:pt x="390936" y="935351"/>
                </a:lnTo>
                <a:lnTo>
                  <a:pt x="343239" y="922567"/>
                </a:lnTo>
                <a:lnTo>
                  <a:pt x="298128" y="904122"/>
                </a:lnTo>
                <a:lnTo>
                  <a:pt x="256016" y="880426"/>
                </a:lnTo>
                <a:lnTo>
                  <a:pt x="217316" y="851888"/>
                </a:lnTo>
                <a:lnTo>
                  <a:pt x="182438" y="818919"/>
                </a:lnTo>
                <a:lnTo>
                  <a:pt x="151795" y="781930"/>
                </a:lnTo>
                <a:lnTo>
                  <a:pt x="125799" y="741330"/>
                </a:lnTo>
                <a:lnTo>
                  <a:pt x="104863" y="697531"/>
                </a:lnTo>
                <a:lnTo>
                  <a:pt x="89398" y="650941"/>
                </a:lnTo>
                <a:lnTo>
                  <a:pt x="79817" y="601972"/>
                </a:lnTo>
                <a:lnTo>
                  <a:pt x="76532" y="551033"/>
                </a:lnTo>
                <a:lnTo>
                  <a:pt x="76532" y="546069"/>
                </a:lnTo>
                <a:lnTo>
                  <a:pt x="117584" y="565861"/>
                </a:lnTo>
                <a:lnTo>
                  <a:pt x="161080" y="580922"/>
                </a:lnTo>
                <a:lnTo>
                  <a:pt x="206669" y="590864"/>
                </a:lnTo>
                <a:lnTo>
                  <a:pt x="254005" y="595298"/>
                </a:lnTo>
                <a:lnTo>
                  <a:pt x="1703563" y="595298"/>
                </a:lnTo>
                <a:lnTo>
                  <a:pt x="1702554" y="602679"/>
                </a:lnTo>
                <a:lnTo>
                  <a:pt x="1695265" y="644302"/>
                </a:lnTo>
                <a:lnTo>
                  <a:pt x="1686375" y="685885"/>
                </a:lnTo>
                <a:lnTo>
                  <a:pt x="1675892" y="727353"/>
                </a:lnTo>
                <a:lnTo>
                  <a:pt x="1663824" y="768634"/>
                </a:lnTo>
                <a:lnTo>
                  <a:pt x="1650178" y="809653"/>
                </a:lnTo>
                <a:lnTo>
                  <a:pt x="1634961" y="850336"/>
                </a:lnTo>
                <a:lnTo>
                  <a:pt x="1618180" y="890608"/>
                </a:lnTo>
                <a:lnTo>
                  <a:pt x="1599843" y="930397"/>
                </a:lnTo>
                <a:lnTo>
                  <a:pt x="1590412" y="949002"/>
                </a:lnTo>
                <a:close/>
              </a:path>
              <a:path w="1910714" h="1552575">
                <a:moveTo>
                  <a:pt x="1204770" y="1381721"/>
                </a:moveTo>
                <a:lnTo>
                  <a:pt x="93493" y="1381721"/>
                </a:lnTo>
                <a:lnTo>
                  <a:pt x="143203" y="1380187"/>
                </a:lnTo>
                <a:lnTo>
                  <a:pt x="192085" y="1375645"/>
                </a:lnTo>
                <a:lnTo>
                  <a:pt x="240049" y="1368185"/>
                </a:lnTo>
                <a:lnTo>
                  <a:pt x="287006" y="1357895"/>
                </a:lnTo>
                <a:lnTo>
                  <a:pt x="332867" y="1344867"/>
                </a:lnTo>
                <a:lnTo>
                  <a:pt x="377542" y="1329188"/>
                </a:lnTo>
                <a:lnTo>
                  <a:pt x="420941" y="1310948"/>
                </a:lnTo>
                <a:lnTo>
                  <a:pt x="462975" y="1290238"/>
                </a:lnTo>
                <a:lnTo>
                  <a:pt x="503555" y="1267146"/>
                </a:lnTo>
                <a:lnTo>
                  <a:pt x="542590" y="1241763"/>
                </a:lnTo>
                <a:lnTo>
                  <a:pt x="579992" y="1214177"/>
                </a:lnTo>
                <a:lnTo>
                  <a:pt x="529373" y="1209951"/>
                </a:lnTo>
                <a:lnTo>
                  <a:pt x="480796" y="1199529"/>
                </a:lnTo>
                <a:lnTo>
                  <a:pt x="434660" y="1183319"/>
                </a:lnTo>
                <a:lnTo>
                  <a:pt x="391369" y="1161728"/>
                </a:lnTo>
                <a:lnTo>
                  <a:pt x="351325" y="1135162"/>
                </a:lnTo>
                <a:lnTo>
                  <a:pt x="314929" y="1104030"/>
                </a:lnTo>
                <a:lnTo>
                  <a:pt x="282585" y="1068737"/>
                </a:lnTo>
                <a:lnTo>
                  <a:pt x="254693" y="1029691"/>
                </a:lnTo>
                <a:lnTo>
                  <a:pt x="231656" y="987300"/>
                </a:lnTo>
                <a:lnTo>
                  <a:pt x="213877" y="941970"/>
                </a:lnTo>
                <a:lnTo>
                  <a:pt x="231956" y="944988"/>
                </a:lnTo>
                <a:lnTo>
                  <a:pt x="250230" y="947192"/>
                </a:lnTo>
                <a:lnTo>
                  <a:pt x="268736" y="948543"/>
                </a:lnTo>
                <a:lnTo>
                  <a:pt x="287513" y="949002"/>
                </a:lnTo>
                <a:lnTo>
                  <a:pt x="1590412" y="949002"/>
                </a:lnTo>
                <a:lnTo>
                  <a:pt x="1579957" y="969628"/>
                </a:lnTo>
                <a:lnTo>
                  <a:pt x="1558529" y="1008226"/>
                </a:lnTo>
                <a:lnTo>
                  <a:pt x="1535567" y="1046119"/>
                </a:lnTo>
                <a:lnTo>
                  <a:pt x="1511078" y="1083231"/>
                </a:lnTo>
                <a:lnTo>
                  <a:pt x="1485069" y="1119490"/>
                </a:lnTo>
                <a:lnTo>
                  <a:pt x="1457547" y="1154820"/>
                </a:lnTo>
                <a:lnTo>
                  <a:pt x="1428520" y="1189149"/>
                </a:lnTo>
                <a:lnTo>
                  <a:pt x="1397994" y="1222401"/>
                </a:lnTo>
                <a:lnTo>
                  <a:pt x="1365978" y="1254504"/>
                </a:lnTo>
                <a:lnTo>
                  <a:pt x="1332479" y="1285382"/>
                </a:lnTo>
                <a:lnTo>
                  <a:pt x="1297503" y="1314962"/>
                </a:lnTo>
                <a:lnTo>
                  <a:pt x="1261058" y="1343170"/>
                </a:lnTo>
                <a:lnTo>
                  <a:pt x="1223152" y="1369932"/>
                </a:lnTo>
                <a:lnTo>
                  <a:pt x="1204770" y="1381721"/>
                </a:lnTo>
                <a:close/>
              </a:path>
              <a:path w="1910714" h="1552575">
                <a:moveTo>
                  <a:pt x="600676" y="1552575"/>
                </a:moveTo>
                <a:lnTo>
                  <a:pt x="549881" y="1551430"/>
                </a:lnTo>
                <a:lnTo>
                  <a:pt x="499677" y="1548031"/>
                </a:lnTo>
                <a:lnTo>
                  <a:pt x="450111" y="1542427"/>
                </a:lnTo>
                <a:lnTo>
                  <a:pt x="401231" y="1534670"/>
                </a:lnTo>
                <a:lnTo>
                  <a:pt x="353084" y="1524810"/>
                </a:lnTo>
                <a:lnTo>
                  <a:pt x="305718" y="1512899"/>
                </a:lnTo>
                <a:lnTo>
                  <a:pt x="259180" y="1498987"/>
                </a:lnTo>
                <a:lnTo>
                  <a:pt x="213517" y="1483125"/>
                </a:lnTo>
                <a:lnTo>
                  <a:pt x="168778" y="1465363"/>
                </a:lnTo>
                <a:lnTo>
                  <a:pt x="125009" y="1445754"/>
                </a:lnTo>
                <a:lnTo>
                  <a:pt x="82258" y="1424346"/>
                </a:lnTo>
                <a:lnTo>
                  <a:pt x="40572" y="1401193"/>
                </a:lnTo>
                <a:lnTo>
                  <a:pt x="0" y="1376343"/>
                </a:lnTo>
                <a:lnTo>
                  <a:pt x="23101" y="1378754"/>
                </a:lnTo>
                <a:lnTo>
                  <a:pt x="46436" y="1380428"/>
                </a:lnTo>
                <a:lnTo>
                  <a:pt x="69926" y="1381404"/>
                </a:lnTo>
                <a:lnTo>
                  <a:pt x="93493" y="1381721"/>
                </a:lnTo>
                <a:lnTo>
                  <a:pt x="1204770" y="1381721"/>
                </a:lnTo>
                <a:lnTo>
                  <a:pt x="1183792" y="1395174"/>
                </a:lnTo>
                <a:lnTo>
                  <a:pt x="1142984" y="1418822"/>
                </a:lnTo>
                <a:lnTo>
                  <a:pt x="1100736" y="1440802"/>
                </a:lnTo>
                <a:lnTo>
                  <a:pt x="1057057" y="1461040"/>
                </a:lnTo>
                <a:lnTo>
                  <a:pt x="1011951" y="1479461"/>
                </a:lnTo>
                <a:lnTo>
                  <a:pt x="965428" y="1495993"/>
                </a:lnTo>
                <a:lnTo>
                  <a:pt x="917494" y="1510560"/>
                </a:lnTo>
                <a:lnTo>
                  <a:pt x="868157" y="1523090"/>
                </a:lnTo>
                <a:lnTo>
                  <a:pt x="817424" y="1533507"/>
                </a:lnTo>
                <a:lnTo>
                  <a:pt x="765302" y="1541738"/>
                </a:lnTo>
                <a:lnTo>
                  <a:pt x="711799" y="1547709"/>
                </a:lnTo>
                <a:lnTo>
                  <a:pt x="656921" y="1551346"/>
                </a:lnTo>
                <a:lnTo>
                  <a:pt x="600676" y="1552575"/>
                </a:lnTo>
                <a:close/>
              </a:path>
            </a:pathLst>
          </a:custGeom>
          <a:solidFill>
            <a:srgbClr val="54A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80263" y="4267595"/>
            <a:ext cx="1746885" cy="1739900"/>
          </a:xfrm>
          <a:custGeom>
            <a:avLst/>
            <a:gdLst/>
            <a:ahLst/>
            <a:cxnLst/>
            <a:rect l="l" t="t" r="r" b="b"/>
            <a:pathLst>
              <a:path w="1746884" h="1739900">
                <a:moveTo>
                  <a:pt x="1022491" y="12699"/>
                </a:moveTo>
                <a:lnTo>
                  <a:pt x="723931" y="12699"/>
                </a:lnTo>
                <a:lnTo>
                  <a:pt x="745084" y="0"/>
                </a:lnTo>
                <a:lnTo>
                  <a:pt x="1001338" y="0"/>
                </a:lnTo>
                <a:lnTo>
                  <a:pt x="1022491" y="12699"/>
                </a:lnTo>
                <a:close/>
              </a:path>
              <a:path w="1746884" h="1739900">
                <a:moveTo>
                  <a:pt x="1085384" y="25399"/>
                </a:moveTo>
                <a:lnTo>
                  <a:pt x="661038" y="25399"/>
                </a:lnTo>
                <a:lnTo>
                  <a:pt x="681883" y="12699"/>
                </a:lnTo>
                <a:lnTo>
                  <a:pt x="1064539" y="12699"/>
                </a:lnTo>
                <a:lnTo>
                  <a:pt x="1085384" y="25399"/>
                </a:lnTo>
                <a:close/>
              </a:path>
              <a:path w="1746884" h="1739900">
                <a:moveTo>
                  <a:pt x="1167387" y="50799"/>
                </a:moveTo>
                <a:lnTo>
                  <a:pt x="579035" y="50799"/>
                </a:lnTo>
                <a:lnTo>
                  <a:pt x="619731" y="25399"/>
                </a:lnTo>
                <a:lnTo>
                  <a:pt x="1126691" y="25399"/>
                </a:lnTo>
                <a:lnTo>
                  <a:pt x="1167387" y="50799"/>
                </a:lnTo>
                <a:close/>
              </a:path>
              <a:path w="1746884" h="1739900">
                <a:moveTo>
                  <a:pt x="1207375" y="63499"/>
                </a:moveTo>
                <a:lnTo>
                  <a:pt x="539047" y="63499"/>
                </a:lnTo>
                <a:lnTo>
                  <a:pt x="558952" y="50799"/>
                </a:lnTo>
                <a:lnTo>
                  <a:pt x="1187470" y="50799"/>
                </a:lnTo>
                <a:lnTo>
                  <a:pt x="1207375" y="63499"/>
                </a:lnTo>
                <a:close/>
              </a:path>
              <a:path w="1746884" h="1739900">
                <a:moveTo>
                  <a:pt x="1284840" y="101599"/>
                </a:moveTo>
                <a:lnTo>
                  <a:pt x="461582" y="101599"/>
                </a:lnTo>
                <a:lnTo>
                  <a:pt x="480611" y="88899"/>
                </a:lnTo>
                <a:lnTo>
                  <a:pt x="519344" y="63499"/>
                </a:lnTo>
                <a:lnTo>
                  <a:pt x="1227078" y="63499"/>
                </a:lnTo>
                <a:lnTo>
                  <a:pt x="1265811" y="88899"/>
                </a:lnTo>
                <a:lnTo>
                  <a:pt x="1284840" y="101599"/>
                </a:lnTo>
                <a:close/>
              </a:path>
              <a:path w="1746884" h="1739900">
                <a:moveTo>
                  <a:pt x="1265811" y="1650999"/>
                </a:moveTo>
                <a:lnTo>
                  <a:pt x="480611" y="1650999"/>
                </a:lnTo>
                <a:lnTo>
                  <a:pt x="461582" y="1638299"/>
                </a:lnTo>
                <a:lnTo>
                  <a:pt x="424290" y="1612899"/>
                </a:lnTo>
                <a:lnTo>
                  <a:pt x="388081" y="1587499"/>
                </a:lnTo>
                <a:lnTo>
                  <a:pt x="353039" y="1562099"/>
                </a:lnTo>
                <a:lnTo>
                  <a:pt x="319251" y="1536699"/>
                </a:lnTo>
                <a:lnTo>
                  <a:pt x="286798" y="1511299"/>
                </a:lnTo>
                <a:lnTo>
                  <a:pt x="255757" y="1485899"/>
                </a:lnTo>
                <a:lnTo>
                  <a:pt x="226203" y="1447799"/>
                </a:lnTo>
                <a:lnTo>
                  <a:pt x="212011" y="1435099"/>
                </a:lnTo>
                <a:lnTo>
                  <a:pt x="198209" y="1422399"/>
                </a:lnTo>
                <a:lnTo>
                  <a:pt x="184814" y="1409699"/>
                </a:lnTo>
                <a:lnTo>
                  <a:pt x="171840" y="1384299"/>
                </a:lnTo>
                <a:lnTo>
                  <a:pt x="159290" y="1371599"/>
                </a:lnTo>
                <a:lnTo>
                  <a:pt x="147162" y="1346199"/>
                </a:lnTo>
                <a:lnTo>
                  <a:pt x="135471" y="1333499"/>
                </a:lnTo>
                <a:lnTo>
                  <a:pt x="124232" y="1320799"/>
                </a:lnTo>
                <a:lnTo>
                  <a:pt x="113444" y="1295399"/>
                </a:lnTo>
                <a:lnTo>
                  <a:pt x="103107" y="1282699"/>
                </a:lnTo>
                <a:lnTo>
                  <a:pt x="93234" y="1257299"/>
                </a:lnTo>
                <a:lnTo>
                  <a:pt x="83837" y="1244599"/>
                </a:lnTo>
                <a:lnTo>
                  <a:pt x="74915" y="1219199"/>
                </a:lnTo>
                <a:lnTo>
                  <a:pt x="66469" y="1206499"/>
                </a:lnTo>
                <a:lnTo>
                  <a:pt x="58508" y="1181099"/>
                </a:lnTo>
                <a:lnTo>
                  <a:pt x="51043" y="1155699"/>
                </a:lnTo>
                <a:lnTo>
                  <a:pt x="44074" y="1142999"/>
                </a:lnTo>
                <a:lnTo>
                  <a:pt x="37600" y="1117599"/>
                </a:lnTo>
                <a:lnTo>
                  <a:pt x="31629" y="1104899"/>
                </a:lnTo>
                <a:lnTo>
                  <a:pt x="26168" y="1079499"/>
                </a:lnTo>
                <a:lnTo>
                  <a:pt x="21218" y="1054099"/>
                </a:lnTo>
                <a:lnTo>
                  <a:pt x="16778" y="1041399"/>
                </a:lnTo>
                <a:lnTo>
                  <a:pt x="12854" y="1015999"/>
                </a:lnTo>
                <a:lnTo>
                  <a:pt x="9450" y="990599"/>
                </a:lnTo>
                <a:lnTo>
                  <a:pt x="6567" y="977899"/>
                </a:lnTo>
                <a:lnTo>
                  <a:pt x="4204" y="952499"/>
                </a:lnTo>
                <a:lnTo>
                  <a:pt x="2365" y="927099"/>
                </a:lnTo>
                <a:lnTo>
                  <a:pt x="1051" y="914399"/>
                </a:lnTo>
                <a:lnTo>
                  <a:pt x="262" y="888999"/>
                </a:lnTo>
                <a:lnTo>
                  <a:pt x="1051" y="825499"/>
                </a:lnTo>
                <a:lnTo>
                  <a:pt x="4204" y="787399"/>
                </a:lnTo>
                <a:lnTo>
                  <a:pt x="6567" y="761999"/>
                </a:lnTo>
                <a:lnTo>
                  <a:pt x="9450" y="736599"/>
                </a:lnTo>
                <a:lnTo>
                  <a:pt x="12854" y="723899"/>
                </a:lnTo>
                <a:lnTo>
                  <a:pt x="16778" y="698499"/>
                </a:lnTo>
                <a:lnTo>
                  <a:pt x="21218" y="673099"/>
                </a:lnTo>
                <a:lnTo>
                  <a:pt x="26168" y="660399"/>
                </a:lnTo>
                <a:lnTo>
                  <a:pt x="31629" y="634999"/>
                </a:lnTo>
                <a:lnTo>
                  <a:pt x="37600" y="609599"/>
                </a:lnTo>
                <a:lnTo>
                  <a:pt x="44074" y="596899"/>
                </a:lnTo>
                <a:lnTo>
                  <a:pt x="51043" y="571499"/>
                </a:lnTo>
                <a:lnTo>
                  <a:pt x="58508" y="558799"/>
                </a:lnTo>
                <a:lnTo>
                  <a:pt x="66469" y="533399"/>
                </a:lnTo>
                <a:lnTo>
                  <a:pt x="74915" y="507999"/>
                </a:lnTo>
                <a:lnTo>
                  <a:pt x="83837" y="495299"/>
                </a:lnTo>
                <a:lnTo>
                  <a:pt x="93234" y="469899"/>
                </a:lnTo>
                <a:lnTo>
                  <a:pt x="103107" y="457199"/>
                </a:lnTo>
                <a:lnTo>
                  <a:pt x="113444" y="431799"/>
                </a:lnTo>
                <a:lnTo>
                  <a:pt x="124232" y="419099"/>
                </a:lnTo>
                <a:lnTo>
                  <a:pt x="135471" y="393699"/>
                </a:lnTo>
                <a:lnTo>
                  <a:pt x="147162" y="380999"/>
                </a:lnTo>
                <a:lnTo>
                  <a:pt x="159290" y="368299"/>
                </a:lnTo>
                <a:lnTo>
                  <a:pt x="171840" y="342899"/>
                </a:lnTo>
                <a:lnTo>
                  <a:pt x="184814" y="330199"/>
                </a:lnTo>
                <a:lnTo>
                  <a:pt x="198209" y="317499"/>
                </a:lnTo>
                <a:lnTo>
                  <a:pt x="212011" y="292099"/>
                </a:lnTo>
                <a:lnTo>
                  <a:pt x="226203" y="279399"/>
                </a:lnTo>
                <a:lnTo>
                  <a:pt x="240785" y="266699"/>
                </a:lnTo>
                <a:lnTo>
                  <a:pt x="255757" y="253999"/>
                </a:lnTo>
                <a:lnTo>
                  <a:pt x="271101" y="228599"/>
                </a:lnTo>
                <a:lnTo>
                  <a:pt x="302848" y="203199"/>
                </a:lnTo>
                <a:lnTo>
                  <a:pt x="335989" y="177799"/>
                </a:lnTo>
                <a:lnTo>
                  <a:pt x="370403" y="152399"/>
                </a:lnTo>
                <a:lnTo>
                  <a:pt x="406050" y="126999"/>
                </a:lnTo>
                <a:lnTo>
                  <a:pt x="442801" y="101599"/>
                </a:lnTo>
                <a:lnTo>
                  <a:pt x="1303621" y="101599"/>
                </a:lnTo>
                <a:lnTo>
                  <a:pt x="1340372" y="126999"/>
                </a:lnTo>
                <a:lnTo>
                  <a:pt x="1376019" y="152399"/>
                </a:lnTo>
                <a:lnTo>
                  <a:pt x="1410433" y="177799"/>
                </a:lnTo>
                <a:lnTo>
                  <a:pt x="1443574" y="203199"/>
                </a:lnTo>
                <a:lnTo>
                  <a:pt x="1475321" y="228599"/>
                </a:lnTo>
                <a:lnTo>
                  <a:pt x="1490665" y="253999"/>
                </a:lnTo>
                <a:lnTo>
                  <a:pt x="1505637" y="266699"/>
                </a:lnTo>
                <a:lnTo>
                  <a:pt x="1520219" y="279399"/>
                </a:lnTo>
                <a:lnTo>
                  <a:pt x="1534411" y="292099"/>
                </a:lnTo>
                <a:lnTo>
                  <a:pt x="1548213" y="317499"/>
                </a:lnTo>
                <a:lnTo>
                  <a:pt x="1561609" y="330199"/>
                </a:lnTo>
                <a:lnTo>
                  <a:pt x="1574582" y="342899"/>
                </a:lnTo>
                <a:lnTo>
                  <a:pt x="1587132" y="368299"/>
                </a:lnTo>
                <a:lnTo>
                  <a:pt x="1599260" y="380999"/>
                </a:lnTo>
                <a:lnTo>
                  <a:pt x="1610951" y="393699"/>
                </a:lnTo>
                <a:lnTo>
                  <a:pt x="1622190" y="419099"/>
                </a:lnTo>
                <a:lnTo>
                  <a:pt x="1632978" y="431799"/>
                </a:lnTo>
                <a:lnTo>
                  <a:pt x="1643315" y="457199"/>
                </a:lnTo>
                <a:lnTo>
                  <a:pt x="1653188" y="469899"/>
                </a:lnTo>
                <a:lnTo>
                  <a:pt x="1662585" y="495299"/>
                </a:lnTo>
                <a:lnTo>
                  <a:pt x="1671507" y="507999"/>
                </a:lnTo>
                <a:lnTo>
                  <a:pt x="1679953" y="533399"/>
                </a:lnTo>
                <a:lnTo>
                  <a:pt x="1687914" y="558799"/>
                </a:lnTo>
                <a:lnTo>
                  <a:pt x="1695379" y="571499"/>
                </a:lnTo>
                <a:lnTo>
                  <a:pt x="1702348" y="596899"/>
                </a:lnTo>
                <a:lnTo>
                  <a:pt x="1708822" y="609599"/>
                </a:lnTo>
                <a:lnTo>
                  <a:pt x="1714794" y="634999"/>
                </a:lnTo>
                <a:lnTo>
                  <a:pt x="1720254" y="660399"/>
                </a:lnTo>
                <a:lnTo>
                  <a:pt x="1725204" y="673099"/>
                </a:lnTo>
                <a:lnTo>
                  <a:pt x="1729644" y="698499"/>
                </a:lnTo>
                <a:lnTo>
                  <a:pt x="1733568" y="723899"/>
                </a:lnTo>
                <a:lnTo>
                  <a:pt x="1736972" y="736599"/>
                </a:lnTo>
                <a:lnTo>
                  <a:pt x="1739855" y="761999"/>
                </a:lnTo>
                <a:lnTo>
                  <a:pt x="1742218" y="787399"/>
                </a:lnTo>
                <a:lnTo>
                  <a:pt x="1744058" y="800099"/>
                </a:lnTo>
                <a:lnTo>
                  <a:pt x="1745372" y="825499"/>
                </a:lnTo>
                <a:lnTo>
                  <a:pt x="1746160" y="850899"/>
                </a:lnTo>
                <a:lnTo>
                  <a:pt x="1746423" y="863599"/>
                </a:lnTo>
                <a:lnTo>
                  <a:pt x="1746160" y="888999"/>
                </a:lnTo>
                <a:lnTo>
                  <a:pt x="1745372" y="914399"/>
                </a:lnTo>
                <a:lnTo>
                  <a:pt x="1744058" y="927099"/>
                </a:lnTo>
                <a:lnTo>
                  <a:pt x="1742218" y="952499"/>
                </a:lnTo>
                <a:lnTo>
                  <a:pt x="1739855" y="977899"/>
                </a:lnTo>
                <a:lnTo>
                  <a:pt x="1736972" y="990599"/>
                </a:lnTo>
                <a:lnTo>
                  <a:pt x="1733568" y="1015999"/>
                </a:lnTo>
                <a:lnTo>
                  <a:pt x="1729644" y="1041399"/>
                </a:lnTo>
                <a:lnTo>
                  <a:pt x="1725204" y="1054099"/>
                </a:lnTo>
                <a:lnTo>
                  <a:pt x="1720254" y="1079499"/>
                </a:lnTo>
                <a:lnTo>
                  <a:pt x="1714794" y="1104899"/>
                </a:lnTo>
                <a:lnTo>
                  <a:pt x="1708822" y="1117599"/>
                </a:lnTo>
                <a:lnTo>
                  <a:pt x="1702348" y="1142999"/>
                </a:lnTo>
                <a:lnTo>
                  <a:pt x="1695379" y="1155699"/>
                </a:lnTo>
                <a:lnTo>
                  <a:pt x="1687914" y="1181099"/>
                </a:lnTo>
                <a:lnTo>
                  <a:pt x="1679953" y="1206499"/>
                </a:lnTo>
                <a:lnTo>
                  <a:pt x="1671507" y="1219199"/>
                </a:lnTo>
                <a:lnTo>
                  <a:pt x="1662585" y="1244599"/>
                </a:lnTo>
                <a:lnTo>
                  <a:pt x="1653188" y="1257299"/>
                </a:lnTo>
                <a:lnTo>
                  <a:pt x="1643315" y="1282699"/>
                </a:lnTo>
                <a:lnTo>
                  <a:pt x="1632978" y="1295399"/>
                </a:lnTo>
                <a:lnTo>
                  <a:pt x="1622190" y="1320799"/>
                </a:lnTo>
                <a:lnTo>
                  <a:pt x="1610951" y="1333499"/>
                </a:lnTo>
                <a:lnTo>
                  <a:pt x="1599260" y="1346199"/>
                </a:lnTo>
                <a:lnTo>
                  <a:pt x="1587132" y="1371599"/>
                </a:lnTo>
                <a:lnTo>
                  <a:pt x="1574582" y="1384299"/>
                </a:lnTo>
                <a:lnTo>
                  <a:pt x="1561608" y="1409699"/>
                </a:lnTo>
                <a:lnTo>
                  <a:pt x="1548213" y="1422399"/>
                </a:lnTo>
                <a:lnTo>
                  <a:pt x="1534411" y="1435099"/>
                </a:lnTo>
                <a:lnTo>
                  <a:pt x="1520219" y="1447799"/>
                </a:lnTo>
                <a:lnTo>
                  <a:pt x="1505637" y="1473199"/>
                </a:lnTo>
                <a:lnTo>
                  <a:pt x="1475321" y="1498599"/>
                </a:lnTo>
                <a:lnTo>
                  <a:pt x="1443574" y="1523999"/>
                </a:lnTo>
                <a:lnTo>
                  <a:pt x="1410433" y="1549399"/>
                </a:lnTo>
                <a:lnTo>
                  <a:pt x="1376019" y="1574799"/>
                </a:lnTo>
                <a:lnTo>
                  <a:pt x="1340372" y="1600199"/>
                </a:lnTo>
                <a:lnTo>
                  <a:pt x="1284840" y="1638299"/>
                </a:lnTo>
                <a:lnTo>
                  <a:pt x="1265811" y="1650999"/>
                </a:lnTo>
                <a:close/>
              </a:path>
              <a:path w="1746884" h="1739900">
                <a:moveTo>
                  <a:pt x="1207375" y="1676399"/>
                </a:moveTo>
                <a:lnTo>
                  <a:pt x="539047" y="1676399"/>
                </a:lnTo>
                <a:lnTo>
                  <a:pt x="499865" y="1650999"/>
                </a:lnTo>
                <a:lnTo>
                  <a:pt x="1246557" y="1650999"/>
                </a:lnTo>
                <a:lnTo>
                  <a:pt x="1207375" y="1676399"/>
                </a:lnTo>
                <a:close/>
              </a:path>
              <a:path w="1746884" h="1739900">
                <a:moveTo>
                  <a:pt x="1147128" y="1701799"/>
                </a:moveTo>
                <a:lnTo>
                  <a:pt x="599294" y="1701799"/>
                </a:lnTo>
                <a:lnTo>
                  <a:pt x="558952" y="1676399"/>
                </a:lnTo>
                <a:lnTo>
                  <a:pt x="1187470" y="1676399"/>
                </a:lnTo>
                <a:lnTo>
                  <a:pt x="1147128" y="1701799"/>
                </a:lnTo>
                <a:close/>
              </a:path>
              <a:path w="1746884" h="1739900">
                <a:moveTo>
                  <a:pt x="1106102" y="1714499"/>
                </a:moveTo>
                <a:lnTo>
                  <a:pt x="640321" y="1714499"/>
                </a:lnTo>
                <a:lnTo>
                  <a:pt x="619731" y="1701799"/>
                </a:lnTo>
                <a:lnTo>
                  <a:pt x="1126691" y="1701799"/>
                </a:lnTo>
                <a:lnTo>
                  <a:pt x="1106102" y="1714499"/>
                </a:lnTo>
                <a:close/>
              </a:path>
              <a:path w="1746884" h="1739900">
                <a:moveTo>
                  <a:pt x="1043566" y="1727199"/>
                </a:moveTo>
                <a:lnTo>
                  <a:pt x="702856" y="1727199"/>
                </a:lnTo>
                <a:lnTo>
                  <a:pt x="681883" y="1714499"/>
                </a:lnTo>
                <a:lnTo>
                  <a:pt x="1064539" y="1714499"/>
                </a:lnTo>
                <a:lnTo>
                  <a:pt x="1043566" y="1727199"/>
                </a:lnTo>
                <a:close/>
              </a:path>
              <a:path w="1746884" h="1739900">
                <a:moveTo>
                  <a:pt x="958801" y="1739899"/>
                </a:moveTo>
                <a:lnTo>
                  <a:pt x="787621" y="1739899"/>
                </a:lnTo>
                <a:lnTo>
                  <a:pt x="766314" y="1727199"/>
                </a:lnTo>
                <a:lnTo>
                  <a:pt x="980108" y="1727199"/>
                </a:lnTo>
                <a:lnTo>
                  <a:pt x="958801" y="1739899"/>
                </a:lnTo>
                <a:close/>
              </a:path>
            </a:pathLst>
          </a:custGeom>
          <a:solidFill>
            <a:srgbClr val="1A4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44819" y="4600061"/>
            <a:ext cx="559435" cy="1076960"/>
          </a:xfrm>
          <a:custGeom>
            <a:avLst/>
            <a:gdLst/>
            <a:ahLst/>
            <a:cxnLst/>
            <a:rect l="l" t="t" r="r" b="b"/>
            <a:pathLst>
              <a:path w="559434" h="1076960">
                <a:moveTo>
                  <a:pt x="362956" y="394235"/>
                </a:moveTo>
                <a:lnTo>
                  <a:pt x="165313" y="394235"/>
                </a:lnTo>
                <a:lnTo>
                  <a:pt x="165313" y="253068"/>
                </a:lnTo>
                <a:lnTo>
                  <a:pt x="168943" y="201239"/>
                </a:lnTo>
                <a:lnTo>
                  <a:pt x="179537" y="155056"/>
                </a:lnTo>
                <a:lnTo>
                  <a:pt x="196653" y="114641"/>
                </a:lnTo>
                <a:lnTo>
                  <a:pt x="219847" y="80113"/>
                </a:lnTo>
                <a:lnTo>
                  <a:pt x="248677" y="51593"/>
                </a:lnTo>
                <a:lnTo>
                  <a:pt x="282698" y="29202"/>
                </a:lnTo>
                <a:lnTo>
                  <a:pt x="321468" y="13058"/>
                </a:lnTo>
                <a:lnTo>
                  <a:pt x="364544" y="3284"/>
                </a:lnTo>
                <a:lnTo>
                  <a:pt x="411482" y="0"/>
                </a:lnTo>
                <a:lnTo>
                  <a:pt x="461660" y="850"/>
                </a:lnTo>
                <a:lnTo>
                  <a:pt x="505043" y="2898"/>
                </a:lnTo>
                <a:lnTo>
                  <a:pt x="538568" y="5384"/>
                </a:lnTo>
                <a:lnTo>
                  <a:pt x="559169" y="7550"/>
                </a:lnTo>
                <a:lnTo>
                  <a:pt x="559169" y="178756"/>
                </a:lnTo>
                <a:lnTo>
                  <a:pt x="457881" y="178814"/>
                </a:lnTo>
                <a:lnTo>
                  <a:pt x="409524" y="185581"/>
                </a:lnTo>
                <a:lnTo>
                  <a:pt x="380618" y="204626"/>
                </a:lnTo>
                <a:lnTo>
                  <a:pt x="366613" y="234061"/>
                </a:lnTo>
                <a:lnTo>
                  <a:pt x="362956" y="272001"/>
                </a:lnTo>
                <a:lnTo>
                  <a:pt x="362956" y="394235"/>
                </a:lnTo>
                <a:close/>
              </a:path>
              <a:path w="559434" h="1076960">
                <a:moveTo>
                  <a:pt x="527831" y="585667"/>
                </a:moveTo>
                <a:lnTo>
                  <a:pt x="0" y="585667"/>
                </a:lnTo>
                <a:lnTo>
                  <a:pt x="0" y="394235"/>
                </a:lnTo>
                <a:lnTo>
                  <a:pt x="552531" y="394235"/>
                </a:lnTo>
                <a:lnTo>
                  <a:pt x="527831" y="585667"/>
                </a:lnTo>
                <a:close/>
              </a:path>
              <a:path w="559434" h="1076960">
                <a:moveTo>
                  <a:pt x="362956" y="1076837"/>
                </a:moveTo>
                <a:lnTo>
                  <a:pt x="165313" y="1076837"/>
                </a:lnTo>
                <a:lnTo>
                  <a:pt x="165313" y="585667"/>
                </a:lnTo>
                <a:lnTo>
                  <a:pt x="362956" y="585667"/>
                </a:lnTo>
                <a:lnTo>
                  <a:pt x="362956" y="1076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2276475"/>
          </a:xfrm>
          <a:custGeom>
            <a:avLst/>
            <a:gdLst/>
            <a:ahLst/>
            <a:cxnLst/>
            <a:rect l="l" t="t" r="r" b="b"/>
            <a:pathLst>
              <a:path w="18288000" h="2276475">
                <a:moveTo>
                  <a:pt x="0" y="0"/>
                </a:moveTo>
                <a:lnTo>
                  <a:pt x="18288001" y="0"/>
                </a:lnTo>
                <a:lnTo>
                  <a:pt x="18288001" y="2276474"/>
                </a:lnTo>
                <a:lnTo>
                  <a:pt x="0" y="2276474"/>
                </a:lnTo>
                <a:lnTo>
                  <a:pt x="0" y="0"/>
                </a:lnTo>
                <a:close/>
              </a:path>
            </a:pathLst>
          </a:custGeom>
          <a:solidFill>
            <a:srgbClr val="348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2216" y="759545"/>
            <a:ext cx="1303337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38320" algn="l"/>
                <a:tab pos="5766435" algn="l"/>
                <a:tab pos="8766810" algn="l"/>
              </a:tabLst>
            </a:pPr>
            <a:r>
              <a:rPr spc="480" dirty="0"/>
              <a:t>I</a:t>
            </a:r>
            <a:r>
              <a:rPr spc="825" dirty="0"/>
              <a:t>M</a:t>
            </a:r>
            <a:r>
              <a:rPr spc="910" dirty="0"/>
              <a:t>P</a:t>
            </a:r>
            <a:r>
              <a:rPr spc="880" dirty="0"/>
              <a:t>A</a:t>
            </a:r>
            <a:r>
              <a:rPr spc="840" dirty="0"/>
              <a:t>C</a:t>
            </a:r>
            <a:r>
              <a:rPr spc="85" dirty="0"/>
              <a:t>T</a:t>
            </a:r>
            <a:r>
              <a:rPr spc="300" dirty="0"/>
              <a:t>O</a:t>
            </a:r>
            <a:r>
              <a:rPr dirty="0"/>
              <a:t>	</a:t>
            </a:r>
            <a:r>
              <a:rPr spc="495" dirty="0"/>
              <a:t>E</a:t>
            </a:r>
            <a:r>
              <a:rPr spc="320" dirty="0"/>
              <a:t>N</a:t>
            </a:r>
            <a:r>
              <a:rPr dirty="0"/>
              <a:t>	</a:t>
            </a:r>
            <a:r>
              <a:rPr spc="760" dirty="0"/>
              <a:t>R</a:t>
            </a:r>
            <a:r>
              <a:rPr spc="495" dirty="0"/>
              <a:t>E</a:t>
            </a:r>
            <a:r>
              <a:rPr spc="305" dirty="0"/>
              <a:t>D</a:t>
            </a:r>
            <a:r>
              <a:rPr spc="495" dirty="0"/>
              <a:t>E</a:t>
            </a:r>
            <a:r>
              <a:rPr spc="560" dirty="0"/>
              <a:t>S</a:t>
            </a:r>
            <a:r>
              <a:rPr dirty="0"/>
              <a:t>	</a:t>
            </a:r>
            <a:r>
              <a:rPr spc="1175" dirty="0"/>
              <a:t>S</a:t>
            </a:r>
            <a:r>
              <a:rPr spc="915" dirty="0"/>
              <a:t>O</a:t>
            </a:r>
            <a:r>
              <a:rPr spc="840" dirty="0"/>
              <a:t>C</a:t>
            </a:r>
            <a:r>
              <a:rPr spc="480" dirty="0"/>
              <a:t>I</a:t>
            </a:r>
            <a:r>
              <a:rPr spc="880" dirty="0"/>
              <a:t>A</a:t>
            </a:r>
            <a:r>
              <a:rPr spc="520" dirty="0"/>
              <a:t>L</a:t>
            </a:r>
            <a:r>
              <a:rPr spc="495" dirty="0"/>
              <a:t>E</a:t>
            </a:r>
            <a:r>
              <a:rPr spc="560" dirty="0"/>
              <a:t>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6659" y="2838356"/>
            <a:ext cx="4187190" cy="5043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30" dirty="0" smtClean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75" dirty="0" smtClean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10" dirty="0" smtClean="0">
                <a:solidFill>
                  <a:srgbClr val="348DDB"/>
                </a:solidFill>
                <a:latin typeface="Arial"/>
                <a:cs typeface="Arial"/>
              </a:rPr>
              <a:t>S</a:t>
            </a:r>
            <a:r>
              <a:rPr sz="3000" b="1" spc="-80" dirty="0" smtClean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lang="es-ES"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 smtClean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170" dirty="0" smtClean="0">
                <a:solidFill>
                  <a:srgbClr val="348DDB"/>
                </a:solidFill>
                <a:latin typeface="Arial"/>
                <a:cs typeface="Arial"/>
              </a:rPr>
              <a:t>G</a:t>
            </a:r>
            <a:r>
              <a:rPr sz="3000" b="1" spc="-405" dirty="0" smtClean="0">
                <a:solidFill>
                  <a:srgbClr val="348DDB"/>
                </a:solidFill>
                <a:latin typeface="Arial"/>
                <a:cs typeface="Arial"/>
              </a:rPr>
              <a:t>R</a:t>
            </a:r>
            <a:r>
              <a:rPr sz="3000" b="1" spc="-355" dirty="0" smtClean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200" dirty="0" smtClean="0">
                <a:solidFill>
                  <a:srgbClr val="348DDB"/>
                </a:solidFill>
                <a:latin typeface="Arial"/>
                <a:cs typeface="Arial"/>
              </a:rPr>
              <a:t>A</a:t>
            </a:r>
            <a:r>
              <a:rPr sz="3000" b="1" spc="420" dirty="0" smtClean="0">
                <a:solidFill>
                  <a:srgbClr val="348DDB"/>
                </a:solidFill>
                <a:latin typeface="Arial"/>
                <a:cs typeface="Arial"/>
              </a:rPr>
              <a:t>M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20"/>
              </a:spcBef>
            </a:pPr>
            <a:r>
              <a:rPr sz="2500" spc="-145" dirty="0">
                <a:solidFill>
                  <a:srgbClr val="FFFFFF"/>
                </a:solidFill>
                <a:latin typeface="Arial"/>
                <a:cs typeface="Arial"/>
              </a:rPr>
              <a:t>Hay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considerar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Consejo </a:t>
            </a:r>
            <a:r>
              <a:rPr sz="2500" spc="-130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lanzó </a:t>
            </a:r>
            <a:r>
              <a:rPr sz="2500" spc="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spc="-70" dirty="0">
                <a:solidFill>
                  <a:srgbClr val="FFFFFF"/>
                </a:solidFill>
                <a:latin typeface="Arial"/>
                <a:cs typeface="Arial"/>
              </a:rPr>
              <a:t>esa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red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35" dirty="0">
                <a:solidFill>
                  <a:srgbClr val="FFFFFF"/>
                </a:solidFill>
                <a:latin typeface="Arial"/>
                <a:cs typeface="Arial"/>
              </a:rPr>
              <a:t>23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abril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100" dirty="0">
                <a:solidFill>
                  <a:srgbClr val="FFFFFF"/>
                </a:solidFill>
                <a:latin typeface="Arial"/>
                <a:cs typeface="Arial"/>
              </a:rPr>
              <a:t>2.019. </a:t>
            </a: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han  </a:t>
            </a:r>
            <a:r>
              <a:rPr sz="2500" spc="25" dirty="0">
                <a:solidFill>
                  <a:srgbClr val="FFFFFF"/>
                </a:solidFill>
                <a:latin typeface="Arial"/>
                <a:cs typeface="Arial"/>
              </a:rPr>
              <a:t>publicado </a:t>
            </a:r>
            <a:r>
              <a:rPr sz="2500" spc="-95" dirty="0">
                <a:solidFill>
                  <a:srgbClr val="FFFFFF"/>
                </a:solidFill>
                <a:latin typeface="Arial"/>
                <a:cs typeface="Arial"/>
              </a:rPr>
              <a:t>36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post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relativos </a:t>
            </a:r>
            <a:r>
              <a:rPr sz="2500" spc="20" dirty="0">
                <a:solidFill>
                  <a:srgbClr val="FFFFFF"/>
                </a:solidFill>
                <a:latin typeface="Arial"/>
                <a:cs typeface="Arial"/>
              </a:rPr>
              <a:t>al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 </a:t>
            </a:r>
            <a:r>
              <a:rPr sz="2500" spc="-19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500" spc="-120" dirty="0">
                <a:solidFill>
                  <a:srgbClr val="FFFFFF"/>
                </a:solidFill>
                <a:latin typeface="Arial"/>
                <a:cs typeface="Arial"/>
              </a:rPr>
              <a:t>más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500" spc="-160" dirty="0">
                <a:solidFill>
                  <a:srgbClr val="FFFFFF"/>
                </a:solidFill>
                <a:latin typeface="Arial"/>
                <a:cs typeface="Arial"/>
              </a:rPr>
              <a:t>120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historias. </a:t>
            </a:r>
            <a:r>
              <a:rPr sz="2500" spc="-135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-45" dirty="0">
                <a:solidFill>
                  <a:srgbClr val="FFFFFF"/>
                </a:solidFill>
                <a:latin typeface="Arial"/>
                <a:cs typeface="Arial"/>
              </a:rPr>
              <a:t>#AbogaciaTransforma2019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ha 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conseguido 237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publicaciones.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54552" y="3135931"/>
            <a:ext cx="1600200" cy="1600200"/>
          </a:xfrm>
          <a:custGeom>
            <a:avLst/>
            <a:gdLst/>
            <a:ahLst/>
            <a:cxnLst/>
            <a:rect l="l" t="t" r="r" b="b"/>
            <a:pathLst>
              <a:path w="1600200" h="1600200">
                <a:moveTo>
                  <a:pt x="1481674" y="1600200"/>
                </a:moveTo>
                <a:lnTo>
                  <a:pt x="118118" y="1600200"/>
                </a:lnTo>
                <a:lnTo>
                  <a:pt x="72162" y="1591120"/>
                </a:lnTo>
                <a:lnTo>
                  <a:pt x="34614" y="1566364"/>
                </a:lnTo>
                <a:lnTo>
                  <a:pt x="9289" y="1529660"/>
                </a:lnTo>
                <a:lnTo>
                  <a:pt x="0" y="1484733"/>
                </a:lnTo>
                <a:lnTo>
                  <a:pt x="0" y="115288"/>
                </a:lnTo>
                <a:lnTo>
                  <a:pt x="9289" y="70443"/>
                </a:lnTo>
                <a:lnTo>
                  <a:pt x="34614" y="33794"/>
                </a:lnTo>
                <a:lnTo>
                  <a:pt x="72162" y="9070"/>
                </a:lnTo>
                <a:lnTo>
                  <a:pt x="118118" y="0"/>
                </a:lnTo>
                <a:lnTo>
                  <a:pt x="1481674" y="0"/>
                </a:lnTo>
                <a:lnTo>
                  <a:pt x="1527725" y="9070"/>
                </a:lnTo>
                <a:lnTo>
                  <a:pt x="1565409" y="33794"/>
                </a:lnTo>
                <a:lnTo>
                  <a:pt x="1590857" y="70443"/>
                </a:lnTo>
                <a:lnTo>
                  <a:pt x="1600200" y="115288"/>
                </a:lnTo>
                <a:lnTo>
                  <a:pt x="1600200" y="1484733"/>
                </a:lnTo>
                <a:lnTo>
                  <a:pt x="1590857" y="1529660"/>
                </a:lnTo>
                <a:lnTo>
                  <a:pt x="1565409" y="1566364"/>
                </a:lnTo>
                <a:lnTo>
                  <a:pt x="1527725" y="1591120"/>
                </a:lnTo>
                <a:lnTo>
                  <a:pt x="1481674" y="1600200"/>
                </a:lnTo>
                <a:close/>
              </a:path>
            </a:pathLst>
          </a:custGeom>
          <a:solidFill>
            <a:srgbClr val="007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2853" y="3356240"/>
            <a:ext cx="275590" cy="1143635"/>
          </a:xfrm>
          <a:custGeom>
            <a:avLst/>
            <a:gdLst/>
            <a:ahLst/>
            <a:cxnLst/>
            <a:rect l="l" t="t" r="r" b="b"/>
            <a:pathLst>
              <a:path w="275589" h="1143635">
                <a:moveTo>
                  <a:pt x="256283" y="1143283"/>
                </a:moveTo>
                <a:lnTo>
                  <a:pt x="18839" y="1143283"/>
                </a:lnTo>
                <a:lnTo>
                  <a:pt x="18839" y="379647"/>
                </a:lnTo>
                <a:lnTo>
                  <a:pt x="256283" y="379647"/>
                </a:lnTo>
                <a:lnTo>
                  <a:pt x="256283" y="1143283"/>
                </a:lnTo>
                <a:close/>
              </a:path>
              <a:path w="275589" h="1143635">
                <a:moveTo>
                  <a:pt x="137572" y="275234"/>
                </a:moveTo>
                <a:lnTo>
                  <a:pt x="94049" y="268213"/>
                </a:lnTo>
                <a:lnTo>
                  <a:pt x="56279" y="248663"/>
                </a:lnTo>
                <a:lnTo>
                  <a:pt x="26513" y="218859"/>
                </a:lnTo>
                <a:lnTo>
                  <a:pt x="7003" y="181071"/>
                </a:lnTo>
                <a:lnTo>
                  <a:pt x="0" y="137572"/>
                </a:lnTo>
                <a:lnTo>
                  <a:pt x="7004" y="94117"/>
                </a:lnTo>
                <a:lnTo>
                  <a:pt x="26515" y="56355"/>
                </a:lnTo>
                <a:lnTo>
                  <a:pt x="56282" y="26564"/>
                </a:lnTo>
                <a:lnTo>
                  <a:pt x="94051" y="7020"/>
                </a:lnTo>
                <a:lnTo>
                  <a:pt x="137572" y="0"/>
                </a:lnTo>
                <a:lnTo>
                  <a:pt x="181013" y="7020"/>
                </a:lnTo>
                <a:lnTo>
                  <a:pt x="218766" y="26564"/>
                </a:lnTo>
                <a:lnTo>
                  <a:pt x="248553" y="56355"/>
                </a:lnTo>
                <a:lnTo>
                  <a:pt x="268095" y="94117"/>
                </a:lnTo>
                <a:lnTo>
                  <a:pt x="275115" y="137572"/>
                </a:lnTo>
                <a:lnTo>
                  <a:pt x="268095" y="181071"/>
                </a:lnTo>
                <a:lnTo>
                  <a:pt x="248553" y="218859"/>
                </a:lnTo>
                <a:lnTo>
                  <a:pt x="218766" y="248663"/>
                </a:lnTo>
                <a:lnTo>
                  <a:pt x="181013" y="268213"/>
                </a:lnTo>
                <a:lnTo>
                  <a:pt x="137572" y="2752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77993" y="3716848"/>
            <a:ext cx="740410" cy="782955"/>
          </a:xfrm>
          <a:custGeom>
            <a:avLst/>
            <a:gdLst/>
            <a:ahLst/>
            <a:cxnLst/>
            <a:rect l="l" t="t" r="r" b="b"/>
            <a:pathLst>
              <a:path w="740410" h="782954">
                <a:moveTo>
                  <a:pt x="697550" y="123333"/>
                </a:moveTo>
                <a:lnTo>
                  <a:pt x="230932" y="123333"/>
                </a:lnTo>
                <a:lnTo>
                  <a:pt x="250552" y="93357"/>
                </a:lnTo>
                <a:lnTo>
                  <a:pt x="277583" y="64681"/>
                </a:lnTo>
                <a:lnTo>
                  <a:pt x="311810" y="39158"/>
                </a:lnTo>
                <a:lnTo>
                  <a:pt x="353019" y="18637"/>
                </a:lnTo>
                <a:lnTo>
                  <a:pt x="400995" y="4967"/>
                </a:lnTo>
                <a:lnTo>
                  <a:pt x="455523" y="0"/>
                </a:lnTo>
                <a:lnTo>
                  <a:pt x="511572" y="3230"/>
                </a:lnTo>
                <a:lnTo>
                  <a:pt x="559989" y="12665"/>
                </a:lnTo>
                <a:lnTo>
                  <a:pt x="601299" y="27920"/>
                </a:lnTo>
                <a:lnTo>
                  <a:pt x="636028" y="48613"/>
                </a:lnTo>
                <a:lnTo>
                  <a:pt x="664702" y="74358"/>
                </a:lnTo>
                <a:lnTo>
                  <a:pt x="687847" y="104773"/>
                </a:lnTo>
                <a:lnTo>
                  <a:pt x="697550" y="123333"/>
                </a:lnTo>
                <a:close/>
              </a:path>
              <a:path w="740410" h="782954">
                <a:moveTo>
                  <a:pt x="237266" y="782675"/>
                </a:moveTo>
                <a:lnTo>
                  <a:pt x="0" y="782675"/>
                </a:lnTo>
                <a:lnTo>
                  <a:pt x="0" y="19039"/>
                </a:lnTo>
                <a:lnTo>
                  <a:pt x="227687" y="19039"/>
                </a:lnTo>
                <a:lnTo>
                  <a:pt x="227687" y="123333"/>
                </a:lnTo>
                <a:lnTo>
                  <a:pt x="697550" y="123333"/>
                </a:lnTo>
                <a:lnTo>
                  <a:pt x="705988" y="139473"/>
                </a:lnTo>
                <a:lnTo>
                  <a:pt x="719652" y="178074"/>
                </a:lnTo>
                <a:lnTo>
                  <a:pt x="726741" y="208818"/>
                </a:lnTo>
                <a:lnTo>
                  <a:pt x="379617" y="208818"/>
                </a:lnTo>
                <a:lnTo>
                  <a:pt x="326187" y="216426"/>
                </a:lnTo>
                <a:lnTo>
                  <a:pt x="287817" y="237521"/>
                </a:lnTo>
                <a:lnTo>
                  <a:pt x="262125" y="269509"/>
                </a:lnTo>
                <a:lnTo>
                  <a:pt x="246725" y="309799"/>
                </a:lnTo>
                <a:lnTo>
                  <a:pt x="239233" y="355797"/>
                </a:lnTo>
                <a:lnTo>
                  <a:pt x="237266" y="404909"/>
                </a:lnTo>
                <a:lnTo>
                  <a:pt x="237266" y="782675"/>
                </a:lnTo>
                <a:close/>
              </a:path>
              <a:path w="740410" h="782954">
                <a:moveTo>
                  <a:pt x="740048" y="782675"/>
                </a:moveTo>
                <a:lnTo>
                  <a:pt x="502981" y="782675"/>
                </a:lnTo>
                <a:lnTo>
                  <a:pt x="502884" y="404909"/>
                </a:lnTo>
                <a:lnTo>
                  <a:pt x="502289" y="365564"/>
                </a:lnTo>
                <a:lnTo>
                  <a:pt x="498027" y="319446"/>
                </a:lnTo>
                <a:lnTo>
                  <a:pt x="486910" y="276846"/>
                </a:lnTo>
                <a:lnTo>
                  <a:pt x="465658" y="241631"/>
                </a:lnTo>
                <a:lnTo>
                  <a:pt x="430988" y="217666"/>
                </a:lnTo>
                <a:lnTo>
                  <a:pt x="379617" y="208818"/>
                </a:lnTo>
                <a:lnTo>
                  <a:pt x="726741" y="208818"/>
                </a:lnTo>
                <a:lnTo>
                  <a:pt x="729364" y="220193"/>
                </a:lnTo>
                <a:lnTo>
                  <a:pt x="735650" y="265445"/>
                </a:lnTo>
                <a:lnTo>
                  <a:pt x="739036" y="313447"/>
                </a:lnTo>
                <a:lnTo>
                  <a:pt x="740048" y="363815"/>
                </a:lnTo>
                <a:lnTo>
                  <a:pt x="740048" y="782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6040" y="4416069"/>
            <a:ext cx="156152" cy="834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97300" y="2838356"/>
            <a:ext cx="4208145" cy="57002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-105" dirty="0" smtClean="0">
                <a:solidFill>
                  <a:srgbClr val="348DDB"/>
                </a:solidFill>
                <a:latin typeface="Arial"/>
                <a:cs typeface="Arial"/>
              </a:rPr>
              <a:t>L</a:t>
            </a:r>
            <a:r>
              <a:rPr sz="3000" b="1" spc="30" dirty="0" smtClean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75" dirty="0" smtClean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r>
              <a:rPr sz="3000" b="1" spc="-30" dirty="0" smtClean="0">
                <a:solidFill>
                  <a:srgbClr val="348DDB"/>
                </a:solidFill>
                <a:latin typeface="Arial"/>
                <a:cs typeface="Arial"/>
              </a:rPr>
              <a:t>K</a:t>
            </a:r>
            <a:r>
              <a:rPr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r>
              <a:rPr lang="es-ES"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 </a:t>
            </a:r>
            <a:r>
              <a:rPr sz="3000" b="1" spc="-135" dirty="0" smtClean="0">
                <a:solidFill>
                  <a:srgbClr val="348DDB"/>
                </a:solidFill>
                <a:latin typeface="Arial"/>
                <a:cs typeface="Arial"/>
              </a:rPr>
              <a:t>D</a:t>
            </a:r>
            <a:r>
              <a:rPr sz="3000" b="1" spc="30" dirty="0" smtClean="0">
                <a:solidFill>
                  <a:srgbClr val="348DDB"/>
                </a:solidFill>
                <a:latin typeface="Arial"/>
                <a:cs typeface="Arial"/>
              </a:rPr>
              <a:t>I</a:t>
            </a:r>
            <a:r>
              <a:rPr sz="3000" b="1" spc="-75" dirty="0" smtClean="0">
                <a:solidFill>
                  <a:srgbClr val="348DDB"/>
                </a:solidFill>
                <a:latin typeface="Arial"/>
                <a:cs typeface="Arial"/>
              </a:rPr>
              <a:t>N</a:t>
            </a:r>
            <a:endParaRPr sz="3000" b="1" dirty="0">
              <a:latin typeface="Arial"/>
              <a:cs typeface="Arial"/>
            </a:endParaRPr>
          </a:p>
          <a:p>
            <a:pPr marL="12700" marR="1064895">
              <a:lnSpc>
                <a:spcPct val="124700"/>
              </a:lnSpc>
              <a:spcBef>
                <a:spcPts val="2220"/>
              </a:spcBef>
            </a:pP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han </a:t>
            </a:r>
            <a:r>
              <a:rPr sz="2500" spc="5" dirty="0">
                <a:solidFill>
                  <a:srgbClr val="FFFFFF"/>
                </a:solidFill>
                <a:latin typeface="Arial"/>
                <a:cs typeface="Arial"/>
              </a:rPr>
              <a:t>realizado </a:t>
            </a:r>
            <a:r>
              <a:rPr sz="2500" spc="140" dirty="0">
                <a:solidFill>
                  <a:srgbClr val="FFFFFF"/>
                </a:solidFill>
                <a:latin typeface="Arial"/>
                <a:cs typeface="Arial"/>
              </a:rPr>
              <a:t>24  </a:t>
            </a:r>
            <a:r>
              <a:rPr sz="2500" spc="-5" dirty="0">
                <a:solidFill>
                  <a:srgbClr val="FFFFFF"/>
                </a:solidFill>
                <a:latin typeface="Arial"/>
                <a:cs typeface="Arial"/>
              </a:rPr>
              <a:t>publicaciones </a:t>
            </a:r>
            <a:r>
              <a:rPr sz="2500" spc="-50" dirty="0">
                <a:solidFill>
                  <a:srgbClr val="FFFFFF"/>
                </a:solidFill>
                <a:latin typeface="Arial"/>
                <a:cs typeface="Arial"/>
              </a:rPr>
              <a:t>sobre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Congreso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b="1" spc="135" dirty="0" smtClean="0">
                <a:solidFill>
                  <a:srgbClr val="348DDB"/>
                </a:solidFill>
                <a:latin typeface="Arial"/>
                <a:cs typeface="Arial"/>
              </a:rPr>
              <a:t>Y</a:t>
            </a:r>
            <a:r>
              <a:rPr sz="3000" b="1" spc="130" dirty="0" smtClean="0">
                <a:solidFill>
                  <a:srgbClr val="348DDB"/>
                </a:solidFill>
                <a:latin typeface="Arial"/>
                <a:cs typeface="Arial"/>
              </a:rPr>
              <a:t>O</a:t>
            </a:r>
            <a:r>
              <a:rPr sz="3000" b="1" spc="-85" dirty="0" smtClean="0">
                <a:solidFill>
                  <a:srgbClr val="348DDB"/>
                </a:solidFill>
                <a:latin typeface="Arial"/>
                <a:cs typeface="Arial"/>
              </a:rPr>
              <a:t>U</a:t>
            </a:r>
            <a:r>
              <a:rPr sz="3000" b="1" spc="-80" dirty="0" smtClean="0">
                <a:solidFill>
                  <a:srgbClr val="348DDB"/>
                </a:solidFill>
                <a:latin typeface="Arial"/>
                <a:cs typeface="Arial"/>
              </a:rPr>
              <a:t>T</a:t>
            </a:r>
            <a:r>
              <a:rPr sz="3000" b="1" spc="-85" dirty="0" smtClean="0">
                <a:solidFill>
                  <a:srgbClr val="348DDB"/>
                </a:solidFill>
                <a:latin typeface="Arial"/>
                <a:cs typeface="Arial"/>
              </a:rPr>
              <a:t>U</a:t>
            </a:r>
            <a:r>
              <a:rPr sz="3000" b="1" spc="-240" dirty="0" smtClean="0">
                <a:solidFill>
                  <a:srgbClr val="348DDB"/>
                </a:solidFill>
                <a:latin typeface="Arial"/>
                <a:cs typeface="Arial"/>
              </a:rPr>
              <a:t>B</a:t>
            </a:r>
            <a:r>
              <a:rPr sz="3000" b="1" spc="-360" dirty="0" smtClean="0">
                <a:solidFill>
                  <a:srgbClr val="348DDB"/>
                </a:solidFill>
                <a:latin typeface="Arial"/>
                <a:cs typeface="Arial"/>
              </a:rPr>
              <a:t>E</a:t>
            </a:r>
            <a:endParaRPr sz="3000" b="1" dirty="0">
              <a:latin typeface="Arial"/>
              <a:cs typeface="Arial"/>
            </a:endParaRPr>
          </a:p>
          <a:p>
            <a:pPr marL="12700" marR="5080">
              <a:lnSpc>
                <a:spcPct val="124700"/>
              </a:lnSpc>
              <a:spcBef>
                <a:spcPts val="2220"/>
              </a:spcBef>
            </a:pPr>
            <a:r>
              <a:rPr sz="2500" spc="-1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han </a:t>
            </a:r>
            <a:r>
              <a:rPr sz="2500" spc="-35" dirty="0">
                <a:solidFill>
                  <a:srgbClr val="FFFFFF"/>
                </a:solidFill>
                <a:latin typeface="Arial"/>
                <a:cs typeface="Arial"/>
              </a:rPr>
              <a:t>subido </a:t>
            </a:r>
            <a:r>
              <a:rPr sz="2500" spc="25" dirty="0">
                <a:solidFill>
                  <a:srgbClr val="FFFFFF"/>
                </a:solidFill>
                <a:latin typeface="Arial"/>
                <a:cs typeface="Arial"/>
              </a:rPr>
              <a:t>26 </a:t>
            </a:r>
            <a:r>
              <a:rPr sz="2500" spc="-55" dirty="0">
                <a:solidFill>
                  <a:srgbClr val="FFFFFF"/>
                </a:solidFill>
                <a:latin typeface="Arial"/>
                <a:cs typeface="Arial"/>
              </a:rPr>
              <a:t>videos 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relacionados 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500" spc="-40" dirty="0">
                <a:solidFill>
                  <a:srgbClr val="FFFFFF"/>
                </a:solidFill>
                <a:latin typeface="Arial"/>
                <a:cs typeface="Arial"/>
              </a:rPr>
              <a:t>congreso,  </a:t>
            </a:r>
            <a:r>
              <a:rPr sz="2500" spc="45" dirty="0">
                <a:solidFill>
                  <a:srgbClr val="FFFFFF"/>
                </a:solidFill>
                <a:latin typeface="Arial"/>
                <a:cs typeface="Arial"/>
              </a:rPr>
              <a:t>tanto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propios </a:t>
            </a:r>
            <a:r>
              <a:rPr sz="2500" spc="-25" dirty="0">
                <a:solidFill>
                  <a:srgbClr val="FFFFFF"/>
                </a:solidFill>
                <a:latin typeface="Arial"/>
                <a:cs typeface="Arial"/>
              </a:rPr>
              <a:t>como </a:t>
            </a:r>
            <a:r>
              <a:rPr sz="2500" spc="10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2500" spc="-30" dirty="0">
                <a:solidFill>
                  <a:srgbClr val="FFFFFF"/>
                </a:solidFill>
                <a:latin typeface="Arial"/>
                <a:cs typeface="Arial"/>
              </a:rPr>
              <a:t>ponentes.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11375" y="6300121"/>
            <a:ext cx="1657350" cy="1657350"/>
          </a:xfrm>
          <a:custGeom>
            <a:avLst/>
            <a:gdLst/>
            <a:ahLst/>
            <a:cxnLst/>
            <a:rect l="l" t="t" r="r" b="b"/>
            <a:pathLst>
              <a:path w="1657350" h="1657350">
                <a:moveTo>
                  <a:pt x="1405476" y="1657350"/>
                </a:moveTo>
                <a:lnTo>
                  <a:pt x="251873" y="1657350"/>
                </a:lnTo>
                <a:lnTo>
                  <a:pt x="206651" y="1653285"/>
                </a:lnTo>
                <a:lnTo>
                  <a:pt x="164067" y="1641569"/>
                </a:lnTo>
                <a:lnTo>
                  <a:pt x="124837" y="1622917"/>
                </a:lnTo>
                <a:lnTo>
                  <a:pt x="89677" y="1598046"/>
                </a:lnTo>
                <a:lnTo>
                  <a:pt x="59303" y="1567672"/>
                </a:lnTo>
                <a:lnTo>
                  <a:pt x="34432" y="1532512"/>
                </a:lnTo>
                <a:lnTo>
                  <a:pt x="15780" y="1493282"/>
                </a:lnTo>
                <a:lnTo>
                  <a:pt x="4064" y="1450698"/>
                </a:lnTo>
                <a:lnTo>
                  <a:pt x="0" y="1405476"/>
                </a:lnTo>
                <a:lnTo>
                  <a:pt x="0" y="251873"/>
                </a:lnTo>
                <a:lnTo>
                  <a:pt x="4064" y="206651"/>
                </a:lnTo>
                <a:lnTo>
                  <a:pt x="15780" y="164067"/>
                </a:lnTo>
                <a:lnTo>
                  <a:pt x="34432" y="124837"/>
                </a:lnTo>
                <a:lnTo>
                  <a:pt x="59303" y="89677"/>
                </a:lnTo>
                <a:lnTo>
                  <a:pt x="89677" y="59303"/>
                </a:lnTo>
                <a:lnTo>
                  <a:pt x="124837" y="34432"/>
                </a:lnTo>
                <a:lnTo>
                  <a:pt x="164067" y="15780"/>
                </a:lnTo>
                <a:lnTo>
                  <a:pt x="206651" y="4064"/>
                </a:lnTo>
                <a:lnTo>
                  <a:pt x="251873" y="0"/>
                </a:lnTo>
                <a:lnTo>
                  <a:pt x="1405476" y="0"/>
                </a:lnTo>
                <a:lnTo>
                  <a:pt x="1450698" y="4064"/>
                </a:lnTo>
                <a:lnTo>
                  <a:pt x="1493282" y="15780"/>
                </a:lnTo>
                <a:lnTo>
                  <a:pt x="1532512" y="34432"/>
                </a:lnTo>
                <a:lnTo>
                  <a:pt x="1567672" y="59303"/>
                </a:lnTo>
                <a:lnTo>
                  <a:pt x="1598046" y="89677"/>
                </a:lnTo>
                <a:lnTo>
                  <a:pt x="1622917" y="124837"/>
                </a:lnTo>
                <a:lnTo>
                  <a:pt x="1641569" y="164067"/>
                </a:lnTo>
                <a:lnTo>
                  <a:pt x="1653285" y="206651"/>
                </a:lnTo>
                <a:lnTo>
                  <a:pt x="1657350" y="251873"/>
                </a:lnTo>
                <a:lnTo>
                  <a:pt x="1657350" y="1405476"/>
                </a:lnTo>
                <a:lnTo>
                  <a:pt x="1653285" y="1450698"/>
                </a:lnTo>
                <a:lnTo>
                  <a:pt x="1641569" y="1493282"/>
                </a:lnTo>
                <a:lnTo>
                  <a:pt x="1622917" y="1532512"/>
                </a:lnTo>
                <a:lnTo>
                  <a:pt x="1598046" y="1567672"/>
                </a:lnTo>
                <a:lnTo>
                  <a:pt x="1567672" y="1598046"/>
                </a:lnTo>
                <a:lnTo>
                  <a:pt x="1532512" y="1622917"/>
                </a:lnTo>
                <a:lnTo>
                  <a:pt x="1493282" y="1641569"/>
                </a:lnTo>
                <a:lnTo>
                  <a:pt x="1450698" y="1653285"/>
                </a:lnTo>
                <a:lnTo>
                  <a:pt x="1405476" y="1657350"/>
                </a:lnTo>
                <a:close/>
              </a:path>
            </a:pathLst>
          </a:custGeom>
          <a:solidFill>
            <a:srgbClr val="E42C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2968" y="6732686"/>
            <a:ext cx="1174750" cy="818515"/>
          </a:xfrm>
          <a:custGeom>
            <a:avLst/>
            <a:gdLst/>
            <a:ahLst/>
            <a:cxnLst/>
            <a:rect l="l" t="t" r="r" b="b"/>
            <a:pathLst>
              <a:path w="1174750" h="818515">
                <a:moveTo>
                  <a:pt x="636149" y="818210"/>
                </a:moveTo>
                <a:lnTo>
                  <a:pt x="391361" y="816739"/>
                </a:lnTo>
                <a:lnTo>
                  <a:pt x="342466" y="815389"/>
                </a:lnTo>
                <a:lnTo>
                  <a:pt x="293618" y="813374"/>
                </a:lnTo>
                <a:lnTo>
                  <a:pt x="244828" y="810563"/>
                </a:lnTo>
                <a:lnTo>
                  <a:pt x="196104" y="806821"/>
                </a:lnTo>
                <a:lnTo>
                  <a:pt x="147455" y="802017"/>
                </a:lnTo>
                <a:lnTo>
                  <a:pt x="103728" y="789882"/>
                </a:lnTo>
                <a:lnTo>
                  <a:pt x="66295" y="765238"/>
                </a:lnTo>
                <a:lnTo>
                  <a:pt x="37671" y="730165"/>
                </a:lnTo>
                <a:lnTo>
                  <a:pt x="20366" y="686744"/>
                </a:lnTo>
                <a:lnTo>
                  <a:pt x="11746" y="641731"/>
                </a:lnTo>
                <a:lnTo>
                  <a:pt x="5967" y="595709"/>
                </a:lnTo>
                <a:lnTo>
                  <a:pt x="2462" y="549063"/>
                </a:lnTo>
                <a:lnTo>
                  <a:pt x="663" y="502177"/>
                </a:lnTo>
                <a:lnTo>
                  <a:pt x="0" y="455435"/>
                </a:lnTo>
                <a:lnTo>
                  <a:pt x="20" y="363008"/>
                </a:lnTo>
                <a:lnTo>
                  <a:pt x="727" y="316266"/>
                </a:lnTo>
                <a:lnTo>
                  <a:pt x="2570" y="269380"/>
                </a:lnTo>
                <a:lnTo>
                  <a:pt x="6095" y="222734"/>
                </a:lnTo>
                <a:lnTo>
                  <a:pt x="11846" y="176713"/>
                </a:lnTo>
                <a:lnTo>
                  <a:pt x="20366" y="131700"/>
                </a:lnTo>
                <a:lnTo>
                  <a:pt x="37630" y="88279"/>
                </a:lnTo>
                <a:lnTo>
                  <a:pt x="66187" y="53206"/>
                </a:lnTo>
                <a:lnTo>
                  <a:pt x="103606" y="28561"/>
                </a:lnTo>
                <a:lnTo>
                  <a:pt x="147455" y="16426"/>
                </a:lnTo>
                <a:lnTo>
                  <a:pt x="196113" y="11536"/>
                </a:lnTo>
                <a:lnTo>
                  <a:pt x="244861" y="7728"/>
                </a:lnTo>
                <a:lnTo>
                  <a:pt x="293682" y="4867"/>
                </a:lnTo>
                <a:lnTo>
                  <a:pt x="342561" y="2816"/>
                </a:lnTo>
                <a:lnTo>
                  <a:pt x="391479" y="1442"/>
                </a:lnTo>
                <a:lnTo>
                  <a:pt x="440422" y="608"/>
                </a:lnTo>
                <a:lnTo>
                  <a:pt x="587225" y="0"/>
                </a:lnTo>
                <a:lnTo>
                  <a:pt x="636139" y="22"/>
                </a:lnTo>
                <a:lnTo>
                  <a:pt x="685079" y="180"/>
                </a:lnTo>
                <a:lnTo>
                  <a:pt x="782971" y="1442"/>
                </a:lnTo>
                <a:lnTo>
                  <a:pt x="831890" y="2816"/>
                </a:lnTo>
                <a:lnTo>
                  <a:pt x="880768" y="4867"/>
                </a:lnTo>
                <a:lnTo>
                  <a:pt x="929589" y="7728"/>
                </a:lnTo>
                <a:lnTo>
                  <a:pt x="978337" y="11536"/>
                </a:lnTo>
                <a:lnTo>
                  <a:pt x="1026995" y="16426"/>
                </a:lnTo>
                <a:lnTo>
                  <a:pt x="1070723" y="28561"/>
                </a:lnTo>
                <a:lnTo>
                  <a:pt x="1108155" y="53206"/>
                </a:lnTo>
                <a:lnTo>
                  <a:pt x="1136780" y="88279"/>
                </a:lnTo>
                <a:lnTo>
                  <a:pt x="1154084" y="131700"/>
                </a:lnTo>
                <a:lnTo>
                  <a:pt x="1162705" y="176713"/>
                </a:lnTo>
                <a:lnTo>
                  <a:pt x="1168483" y="222734"/>
                </a:lnTo>
                <a:lnTo>
                  <a:pt x="1171988" y="269380"/>
                </a:lnTo>
                <a:lnTo>
                  <a:pt x="1173788" y="316266"/>
                </a:lnTo>
                <a:lnTo>
                  <a:pt x="1174451" y="363008"/>
                </a:lnTo>
                <a:lnTo>
                  <a:pt x="1174451" y="455435"/>
                </a:lnTo>
                <a:lnTo>
                  <a:pt x="1173788" y="502177"/>
                </a:lnTo>
                <a:lnTo>
                  <a:pt x="1171988" y="549063"/>
                </a:lnTo>
                <a:lnTo>
                  <a:pt x="1168483" y="595709"/>
                </a:lnTo>
                <a:lnTo>
                  <a:pt x="1162705" y="641731"/>
                </a:lnTo>
                <a:lnTo>
                  <a:pt x="1154084" y="686744"/>
                </a:lnTo>
                <a:lnTo>
                  <a:pt x="1136820" y="730165"/>
                </a:lnTo>
                <a:lnTo>
                  <a:pt x="1108263" y="765238"/>
                </a:lnTo>
                <a:lnTo>
                  <a:pt x="1070844" y="789882"/>
                </a:lnTo>
                <a:lnTo>
                  <a:pt x="1026995" y="802017"/>
                </a:lnTo>
                <a:lnTo>
                  <a:pt x="978413" y="806831"/>
                </a:lnTo>
                <a:lnTo>
                  <a:pt x="929706" y="810596"/>
                </a:lnTo>
                <a:lnTo>
                  <a:pt x="880896" y="813438"/>
                </a:lnTo>
                <a:lnTo>
                  <a:pt x="832008" y="815483"/>
                </a:lnTo>
                <a:lnTo>
                  <a:pt x="783066" y="816858"/>
                </a:lnTo>
                <a:lnTo>
                  <a:pt x="685112" y="818095"/>
                </a:lnTo>
                <a:lnTo>
                  <a:pt x="636149" y="8182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6563" y="6923464"/>
            <a:ext cx="340995" cy="439420"/>
          </a:xfrm>
          <a:custGeom>
            <a:avLst/>
            <a:gdLst/>
            <a:ahLst/>
            <a:cxnLst/>
            <a:rect l="l" t="t" r="r" b="b"/>
            <a:pathLst>
              <a:path w="340994" h="439420">
                <a:moveTo>
                  <a:pt x="0" y="438905"/>
                </a:moveTo>
                <a:lnTo>
                  <a:pt x="0" y="0"/>
                </a:lnTo>
                <a:lnTo>
                  <a:pt x="340922" y="219308"/>
                </a:lnTo>
                <a:lnTo>
                  <a:pt x="0" y="438905"/>
                </a:lnTo>
                <a:close/>
              </a:path>
            </a:pathLst>
          </a:custGeom>
          <a:solidFill>
            <a:srgbClr val="E42C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88763" y="3371850"/>
            <a:ext cx="1771650" cy="1771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405</Words>
  <Application>Microsoft Office PowerPoint</Application>
  <PresentationFormat>Personalizado</PresentationFormat>
  <Paragraphs>58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Theme</vt:lpstr>
      <vt:lpstr>Presentación de PowerPoint</vt:lpstr>
      <vt:lpstr>DATOS DE ASISTENCIA</vt:lpstr>
      <vt:lpstr>DATOS DE ASISTENCIA</vt:lpstr>
      <vt:lpstr>DATOS DEL CONGRESO</vt:lpstr>
      <vt:lpstr>DATOS DEL CONGRESO</vt:lpstr>
      <vt:lpstr>DATOS DEL CONGRESO</vt:lpstr>
      <vt:lpstr>DATOS DEL CONGRESO</vt:lpstr>
      <vt:lpstr>IMPACTO EN REDES SOCIALES</vt:lpstr>
      <vt:lpstr>IMPACTO EN REDES SOCIALES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Mindfulness in the Workplace</dc:title>
  <dc:creator>Lucía</dc:creator>
  <cp:keywords>DADcG18ZfSU,BAC3fwZHp5o</cp:keywords>
  <cp:lastModifiedBy>usuario</cp:lastModifiedBy>
  <cp:revision>2</cp:revision>
  <dcterms:created xsi:type="dcterms:W3CDTF">2019-06-06T21:26:13Z</dcterms:created>
  <dcterms:modified xsi:type="dcterms:W3CDTF">2019-06-10T22:38:58Z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2019-06-06T00:00:00Z</vt:filetime>
  </property>
  <property fmtid="{D5CDD505-2E9C-101B-9397-08002B2CF9AE}" pid="3" name="Creator">
    <vt:lpwstr>Canva</vt:lpwstr>
  </property>
  <property fmtid="{D5CDD505-2E9C-101B-9397-08002B2CF9AE}" pid="4" name="LastSaved">
    <vt:filetime>2019-06-06T00:00:00Z</vt:filetime>
  </property>
</Properties>
</file>